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0" r:id="rId6"/>
    <p:sldMasterId id="2147483652" r:id="rId7"/>
    <p:sldMasterId id="2147483663" r:id="rId8"/>
    <p:sldMasterId id="2147483674" r:id="rId9"/>
    <p:sldMasterId id="214748367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</p:sldIdLst>
  <p:sldSz cy="7559675" cx="10080625"/>
  <p:notesSz cx="7772400" cy="10058400"/>
  <p:embeddedFontLst>
    <p:embeddedFont>
      <p:font typeface="Arimo"/>
      <p:regular r:id="rId86"/>
      <p:bold r:id="rId87"/>
      <p:italic r:id="rId88"/>
      <p:boldItalic r:id="rId89"/>
    </p:embeddedFont>
    <p:embeddedFont>
      <p:font typeface="Garamond"/>
      <p:regular r:id="rId90"/>
      <p:bold r:id="rId91"/>
      <p:italic r:id="rId92"/>
      <p:boldItalic r:id="rId93"/>
    </p:embeddedFont>
    <p:embeddedFont>
      <p:font typeface="Tahoma"/>
      <p:regular r:id="rId94"/>
      <p:bold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1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96" roundtripDataSignature="AMtx7mhVMxlu9FfeFtCNM2ionmrbQx++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189D7D-2381-4972-87A3-05F6B5AF63F8}">
  <a:tblStyle styleId="{49189D7D-2381-4972-87A3-05F6B5AF63F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1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84" Type="http://schemas.openxmlformats.org/officeDocument/2006/relationships/slide" Target="slides/slide73.xml"/><Relationship Id="rId83" Type="http://schemas.openxmlformats.org/officeDocument/2006/relationships/slide" Target="slides/slide72.xml"/><Relationship Id="rId42" Type="http://schemas.openxmlformats.org/officeDocument/2006/relationships/slide" Target="slides/slide31.xml"/><Relationship Id="rId86" Type="http://schemas.openxmlformats.org/officeDocument/2006/relationships/font" Target="fonts/Arimo-regular.fntdata"/><Relationship Id="rId41" Type="http://schemas.openxmlformats.org/officeDocument/2006/relationships/slide" Target="slides/slide30.xml"/><Relationship Id="rId85" Type="http://schemas.openxmlformats.org/officeDocument/2006/relationships/slide" Target="slides/slide74.xml"/><Relationship Id="rId44" Type="http://schemas.openxmlformats.org/officeDocument/2006/relationships/slide" Target="slides/slide33.xml"/><Relationship Id="rId88" Type="http://schemas.openxmlformats.org/officeDocument/2006/relationships/font" Target="fonts/Arimo-italic.fntdata"/><Relationship Id="rId43" Type="http://schemas.openxmlformats.org/officeDocument/2006/relationships/slide" Target="slides/slide32.xml"/><Relationship Id="rId87" Type="http://schemas.openxmlformats.org/officeDocument/2006/relationships/font" Target="fonts/Arimo-bold.fntdata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89" Type="http://schemas.openxmlformats.org/officeDocument/2006/relationships/font" Target="fonts/Arimo-boldItalic.fntdata"/><Relationship Id="rId80" Type="http://schemas.openxmlformats.org/officeDocument/2006/relationships/slide" Target="slides/slide69.xml"/><Relationship Id="rId82" Type="http://schemas.openxmlformats.org/officeDocument/2006/relationships/slide" Target="slides/slide71.xml"/><Relationship Id="rId81" Type="http://schemas.openxmlformats.org/officeDocument/2006/relationships/slide" Target="slides/slide70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31" Type="http://schemas.openxmlformats.org/officeDocument/2006/relationships/slide" Target="slides/slide20.xml"/><Relationship Id="rId75" Type="http://schemas.openxmlformats.org/officeDocument/2006/relationships/slide" Target="slides/slide64.xml"/><Relationship Id="rId30" Type="http://schemas.openxmlformats.org/officeDocument/2006/relationships/slide" Target="slides/slide19.xml"/><Relationship Id="rId74" Type="http://schemas.openxmlformats.org/officeDocument/2006/relationships/slide" Target="slides/slide63.xml"/><Relationship Id="rId33" Type="http://schemas.openxmlformats.org/officeDocument/2006/relationships/slide" Target="slides/slide22.xml"/><Relationship Id="rId77" Type="http://schemas.openxmlformats.org/officeDocument/2006/relationships/slide" Target="slides/slide66.xml"/><Relationship Id="rId32" Type="http://schemas.openxmlformats.org/officeDocument/2006/relationships/slide" Target="slides/slide21.xml"/><Relationship Id="rId76" Type="http://schemas.openxmlformats.org/officeDocument/2006/relationships/slide" Target="slides/slide65.xml"/><Relationship Id="rId35" Type="http://schemas.openxmlformats.org/officeDocument/2006/relationships/slide" Target="slides/slide24.xml"/><Relationship Id="rId79" Type="http://schemas.openxmlformats.org/officeDocument/2006/relationships/slide" Target="slides/slide68.xml"/><Relationship Id="rId34" Type="http://schemas.openxmlformats.org/officeDocument/2006/relationships/slide" Target="slides/slide23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22" Type="http://schemas.openxmlformats.org/officeDocument/2006/relationships/slide" Target="slides/slide11.xml"/><Relationship Id="rId66" Type="http://schemas.openxmlformats.org/officeDocument/2006/relationships/slide" Target="slides/slide55.xml"/><Relationship Id="rId21" Type="http://schemas.openxmlformats.org/officeDocument/2006/relationships/slide" Target="slides/slide10.xml"/><Relationship Id="rId65" Type="http://schemas.openxmlformats.org/officeDocument/2006/relationships/slide" Target="slides/slide54.xml"/><Relationship Id="rId24" Type="http://schemas.openxmlformats.org/officeDocument/2006/relationships/slide" Target="slides/slide13.xml"/><Relationship Id="rId68" Type="http://schemas.openxmlformats.org/officeDocument/2006/relationships/slide" Target="slides/slide57.xml"/><Relationship Id="rId23" Type="http://schemas.openxmlformats.org/officeDocument/2006/relationships/slide" Target="slides/slide12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slide" Target="slides/slide5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95" Type="http://schemas.openxmlformats.org/officeDocument/2006/relationships/font" Target="fonts/Tahoma-bold.fntdata"/><Relationship Id="rId50" Type="http://schemas.openxmlformats.org/officeDocument/2006/relationships/slide" Target="slides/slide39.xml"/><Relationship Id="rId94" Type="http://schemas.openxmlformats.org/officeDocument/2006/relationships/font" Target="fonts/Tahoma-regular.fntdata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96" Type="http://customschemas.google.com/relationships/presentationmetadata" Target="metadata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91" Type="http://schemas.openxmlformats.org/officeDocument/2006/relationships/font" Target="fonts/Garamond-bold.fntdata"/><Relationship Id="rId90" Type="http://schemas.openxmlformats.org/officeDocument/2006/relationships/font" Target="fonts/Garamond-regular.fntdata"/><Relationship Id="rId93" Type="http://schemas.openxmlformats.org/officeDocument/2006/relationships/font" Target="fonts/Garamond-boldItalic.fntdata"/><Relationship Id="rId92" Type="http://schemas.openxmlformats.org/officeDocument/2006/relationships/font" Target="fonts/Garamond-italic.fntdata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0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/>
          <p:nvPr>
            <p:ph idx="2" type="sldImg"/>
          </p:nvPr>
        </p:nvSpPr>
        <p:spPr>
          <a:xfrm>
            <a:off x="1565275" y="965200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1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/>
          <p:nvPr>
            <p:ph idx="2" type="sldImg"/>
          </p:nvPr>
        </p:nvSpPr>
        <p:spPr>
          <a:xfrm>
            <a:off x="1565275" y="965200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1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7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8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/>
          <p:nvPr>
            <p:ph idx="2" type="sldImg"/>
          </p:nvPr>
        </p:nvSpPr>
        <p:spPr>
          <a:xfrm>
            <a:off x="1565275" y="965200"/>
            <a:ext cx="4641850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2:notes"/>
          <p:cNvSpPr txBox="1"/>
          <p:nvPr>
            <p:ph idx="1" type="body"/>
          </p:nvPr>
        </p:nvSpPr>
        <p:spPr>
          <a:xfrm>
            <a:off x="1169987" y="5086350"/>
            <a:ext cx="5226050" cy="4108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0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2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8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9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0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0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2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7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7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9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0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2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:notes"/>
          <p:cNvSpPr/>
          <p:nvPr>
            <p:ph idx="2" type="sldImg"/>
          </p:nvPr>
        </p:nvSpPr>
        <p:spPr>
          <a:xfrm>
            <a:off x="1565275" y="965200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p47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8:notes"/>
          <p:cNvSpPr/>
          <p:nvPr>
            <p:ph idx="2" type="sldImg"/>
          </p:nvPr>
        </p:nvSpPr>
        <p:spPr>
          <a:xfrm>
            <a:off x="1565275" y="965200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2" name="Google Shape;782;p4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9:notes"/>
          <p:cNvSpPr/>
          <p:nvPr>
            <p:ph idx="2" type="sldImg"/>
          </p:nvPr>
        </p:nvSpPr>
        <p:spPr>
          <a:xfrm>
            <a:off x="1565275" y="965200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Google Shape;790;p49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0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0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2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7:notes"/>
          <p:cNvSpPr/>
          <p:nvPr>
            <p:ph idx="2" type="sldImg"/>
          </p:nvPr>
        </p:nvSpPr>
        <p:spPr>
          <a:xfrm>
            <a:off x="1851025" y="1062037"/>
            <a:ext cx="51054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Google Shape;850;p57:notes"/>
          <p:cNvSpPr txBox="1"/>
          <p:nvPr>
            <p:ph idx="1" type="body"/>
          </p:nvPr>
        </p:nvSpPr>
        <p:spPr>
          <a:xfrm>
            <a:off x="1325562" y="5594350"/>
            <a:ext cx="5922962" cy="4519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8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9:notes"/>
          <p:cNvSpPr/>
          <p:nvPr>
            <p:ph idx="2" type="sldImg"/>
          </p:nvPr>
        </p:nvSpPr>
        <p:spPr>
          <a:xfrm>
            <a:off x="1565275" y="965200"/>
            <a:ext cx="4641850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3" name="Google Shape;893;p59:notes"/>
          <p:cNvSpPr txBox="1"/>
          <p:nvPr>
            <p:ph idx="1" type="body"/>
          </p:nvPr>
        </p:nvSpPr>
        <p:spPr>
          <a:xfrm>
            <a:off x="1169987" y="5086350"/>
            <a:ext cx="5226050" cy="4108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0:notes"/>
          <p:cNvSpPr/>
          <p:nvPr>
            <p:ph idx="2" type="sldImg"/>
          </p:nvPr>
        </p:nvSpPr>
        <p:spPr>
          <a:xfrm>
            <a:off x="1565275" y="965200"/>
            <a:ext cx="4641850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0" name="Google Shape;900;p60:notes"/>
          <p:cNvSpPr txBox="1"/>
          <p:nvPr>
            <p:ph idx="1" type="body"/>
          </p:nvPr>
        </p:nvSpPr>
        <p:spPr>
          <a:xfrm>
            <a:off x="1169987" y="5086350"/>
            <a:ext cx="5226050" cy="4108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1:notes"/>
          <p:cNvSpPr/>
          <p:nvPr>
            <p:ph idx="2" type="sldImg"/>
          </p:nvPr>
        </p:nvSpPr>
        <p:spPr>
          <a:xfrm>
            <a:off x="1565275" y="965200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7" name="Google Shape;907;p6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1:notes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2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5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5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6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6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7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7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8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9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9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0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1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1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2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2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3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3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4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4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8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:notes"/>
          <p:cNvSpPr txBox="1"/>
          <p:nvPr>
            <p:ph idx="1" type="body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9:notes"/>
          <p:cNvSpPr/>
          <p:nvPr>
            <p:ph idx="2" type="sldImg"/>
          </p:nvPr>
        </p:nvSpPr>
        <p:spPr>
          <a:xfrm>
            <a:off x="1349375" y="965200"/>
            <a:ext cx="50720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6"/>
          <p:cNvSpPr txBox="1"/>
          <p:nvPr>
            <p:ph type="ctrTitle"/>
          </p:nvPr>
        </p:nvSpPr>
        <p:spPr>
          <a:xfrm>
            <a:off x="348272" y="514478"/>
            <a:ext cx="7476464" cy="2351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29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6"/>
          <p:cNvSpPr txBox="1"/>
          <p:nvPr>
            <p:ph idx="1" type="subTitle"/>
          </p:nvPr>
        </p:nvSpPr>
        <p:spPr>
          <a:xfrm>
            <a:off x="936309" y="3361606"/>
            <a:ext cx="6888427" cy="260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705"/>
              </a:spcBef>
              <a:spcAft>
                <a:spcPts val="0"/>
              </a:spcAft>
              <a:buSzPts val="2469"/>
              <a:buFont typeface="Noto Sans Symbols"/>
              <a:buNone/>
              <a:defRPr sz="3527"/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48" name="Google Shape;48;p76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6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6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2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92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92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3"/>
          <p:cNvSpPr txBox="1"/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93"/>
          <p:cNvSpPr txBox="1"/>
          <p:nvPr>
            <p:ph idx="1" type="body"/>
          </p:nvPr>
        </p:nvSpPr>
        <p:spPr>
          <a:xfrm>
            <a:off x="504031" y="1692178"/>
            <a:ext cx="4454027" cy="705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29"/>
              </a:spcBef>
              <a:spcAft>
                <a:spcPts val="0"/>
              </a:spcAft>
              <a:buSzPts val="1852"/>
              <a:buNone/>
              <a:defRPr b="1" sz="2646"/>
            </a:lvl1pPr>
            <a:lvl2pPr indent="-228600" lvl="1" marL="914400" algn="l">
              <a:spcBef>
                <a:spcPts val="441"/>
              </a:spcBef>
              <a:spcAft>
                <a:spcPts val="0"/>
              </a:spcAft>
              <a:buSzPts val="1544"/>
              <a:buNone/>
              <a:defRPr b="1" sz="2205"/>
            </a:lvl2pPr>
            <a:lvl3pPr indent="-228600" lvl="2" marL="1371600" algn="l">
              <a:spcBef>
                <a:spcPts val="397"/>
              </a:spcBef>
              <a:spcAft>
                <a:spcPts val="0"/>
              </a:spcAft>
              <a:buSzPts val="1389"/>
              <a:buNone/>
              <a:defRPr b="1" sz="1984"/>
            </a:lvl3pPr>
            <a:lvl4pPr indent="-228600" lvl="3" marL="1828800" algn="l">
              <a:spcBef>
                <a:spcPts val="353"/>
              </a:spcBef>
              <a:spcAft>
                <a:spcPts val="0"/>
              </a:spcAft>
              <a:buSzPts val="1323"/>
              <a:buNone/>
              <a:defRPr b="1" sz="1764"/>
            </a:lvl4pPr>
            <a:lvl5pPr indent="-228600" lvl="4" marL="22860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5pPr>
            <a:lvl6pPr indent="-228600" lvl="5" marL="27432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6pPr>
            <a:lvl7pPr indent="-228600" lvl="6" marL="32004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7pPr>
            <a:lvl8pPr indent="-228600" lvl="7" marL="36576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8pPr>
            <a:lvl9pPr indent="-228600" lvl="8" marL="41148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9pPr>
          </a:lstStyle>
          <a:p/>
        </p:txBody>
      </p:sp>
      <p:sp>
        <p:nvSpPr>
          <p:cNvPr id="178" name="Google Shape;178;p93"/>
          <p:cNvSpPr txBox="1"/>
          <p:nvPr>
            <p:ph idx="2" type="body"/>
          </p:nvPr>
        </p:nvSpPr>
        <p:spPr>
          <a:xfrm>
            <a:off x="504031" y="2397397"/>
            <a:ext cx="4454027" cy="435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6214" lvl="0" marL="4572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1pPr>
            <a:lvl2pPr indent="-326612" lvl="1" marL="9144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2pPr>
            <a:lvl3pPr indent="-316788" lvl="2" marL="1371600" algn="l">
              <a:spcBef>
                <a:spcPts val="397"/>
              </a:spcBef>
              <a:spcAft>
                <a:spcPts val="0"/>
              </a:spcAft>
              <a:buSzPts val="1389"/>
              <a:buChar char="●"/>
              <a:defRPr sz="1984"/>
            </a:lvl3pPr>
            <a:lvl4pPr indent="-312610" lvl="3" marL="1828800" algn="l">
              <a:spcBef>
                <a:spcPts val="353"/>
              </a:spcBef>
              <a:spcAft>
                <a:spcPts val="0"/>
              </a:spcAft>
              <a:buSzPts val="1323"/>
              <a:buChar char="▪"/>
              <a:defRPr sz="1764"/>
            </a:lvl4pPr>
            <a:lvl5pPr indent="-318211" lvl="4" marL="22860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5pPr>
            <a:lvl6pPr indent="-318211" lvl="5" marL="27432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6pPr>
            <a:lvl7pPr indent="-318211" lvl="6" marL="32004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7pPr>
            <a:lvl8pPr indent="-318211" lvl="7" marL="36576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8pPr>
            <a:lvl9pPr indent="-318211" lvl="8" marL="41148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9pPr>
          </a:lstStyle>
          <a:p/>
        </p:txBody>
      </p:sp>
      <p:sp>
        <p:nvSpPr>
          <p:cNvPr id="179" name="Google Shape;179;p93"/>
          <p:cNvSpPr txBox="1"/>
          <p:nvPr>
            <p:ph idx="3" type="body"/>
          </p:nvPr>
        </p:nvSpPr>
        <p:spPr>
          <a:xfrm>
            <a:off x="5120818" y="1692178"/>
            <a:ext cx="4455776" cy="705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29"/>
              </a:spcBef>
              <a:spcAft>
                <a:spcPts val="0"/>
              </a:spcAft>
              <a:buSzPts val="1852"/>
              <a:buNone/>
              <a:defRPr b="1" sz="2646"/>
            </a:lvl1pPr>
            <a:lvl2pPr indent="-228600" lvl="1" marL="914400" algn="l">
              <a:spcBef>
                <a:spcPts val="441"/>
              </a:spcBef>
              <a:spcAft>
                <a:spcPts val="0"/>
              </a:spcAft>
              <a:buSzPts val="1544"/>
              <a:buNone/>
              <a:defRPr b="1" sz="2205"/>
            </a:lvl2pPr>
            <a:lvl3pPr indent="-228600" lvl="2" marL="1371600" algn="l">
              <a:spcBef>
                <a:spcPts val="397"/>
              </a:spcBef>
              <a:spcAft>
                <a:spcPts val="0"/>
              </a:spcAft>
              <a:buSzPts val="1389"/>
              <a:buNone/>
              <a:defRPr b="1" sz="1984"/>
            </a:lvl3pPr>
            <a:lvl4pPr indent="-228600" lvl="3" marL="1828800" algn="l">
              <a:spcBef>
                <a:spcPts val="353"/>
              </a:spcBef>
              <a:spcAft>
                <a:spcPts val="0"/>
              </a:spcAft>
              <a:buSzPts val="1323"/>
              <a:buNone/>
              <a:defRPr b="1" sz="1764"/>
            </a:lvl4pPr>
            <a:lvl5pPr indent="-228600" lvl="4" marL="22860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5pPr>
            <a:lvl6pPr indent="-228600" lvl="5" marL="27432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6pPr>
            <a:lvl7pPr indent="-228600" lvl="6" marL="32004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7pPr>
            <a:lvl8pPr indent="-228600" lvl="7" marL="36576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8pPr>
            <a:lvl9pPr indent="-228600" lvl="8" marL="41148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9pPr>
          </a:lstStyle>
          <a:p/>
        </p:txBody>
      </p:sp>
      <p:sp>
        <p:nvSpPr>
          <p:cNvPr id="180" name="Google Shape;180;p93"/>
          <p:cNvSpPr txBox="1"/>
          <p:nvPr>
            <p:ph idx="4" type="body"/>
          </p:nvPr>
        </p:nvSpPr>
        <p:spPr>
          <a:xfrm>
            <a:off x="5120818" y="2397397"/>
            <a:ext cx="4455776" cy="435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6214" lvl="0" marL="4572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1pPr>
            <a:lvl2pPr indent="-326612" lvl="1" marL="9144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2pPr>
            <a:lvl3pPr indent="-316788" lvl="2" marL="1371600" algn="l">
              <a:spcBef>
                <a:spcPts val="397"/>
              </a:spcBef>
              <a:spcAft>
                <a:spcPts val="0"/>
              </a:spcAft>
              <a:buSzPts val="1389"/>
              <a:buChar char="●"/>
              <a:defRPr sz="1984"/>
            </a:lvl3pPr>
            <a:lvl4pPr indent="-312610" lvl="3" marL="1828800" algn="l">
              <a:spcBef>
                <a:spcPts val="353"/>
              </a:spcBef>
              <a:spcAft>
                <a:spcPts val="0"/>
              </a:spcAft>
              <a:buSzPts val="1323"/>
              <a:buChar char="▪"/>
              <a:defRPr sz="1764"/>
            </a:lvl4pPr>
            <a:lvl5pPr indent="-318211" lvl="4" marL="22860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5pPr>
            <a:lvl6pPr indent="-318211" lvl="5" marL="27432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6pPr>
            <a:lvl7pPr indent="-318211" lvl="6" marL="32004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7pPr>
            <a:lvl8pPr indent="-318211" lvl="7" marL="36576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8pPr>
            <a:lvl9pPr indent="-318211" lvl="8" marL="41148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9pPr>
          </a:lstStyle>
          <a:p/>
        </p:txBody>
      </p:sp>
      <p:sp>
        <p:nvSpPr>
          <p:cNvPr id="181" name="Google Shape;181;p93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93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93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4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94"/>
          <p:cNvSpPr txBox="1"/>
          <p:nvPr>
            <p:ph idx="1" type="body"/>
          </p:nvPr>
        </p:nvSpPr>
        <p:spPr>
          <a:xfrm>
            <a:off x="504031" y="1895169"/>
            <a:ext cx="4452276" cy="48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72" lvl="0" marL="457200" algn="l">
              <a:spcBef>
                <a:spcPts val="617"/>
              </a:spcBef>
              <a:spcAft>
                <a:spcPts val="0"/>
              </a:spcAft>
              <a:buSzPts val="2160"/>
              <a:buChar char="●"/>
              <a:defRPr sz="3086"/>
            </a:lvl1pPr>
            <a:lvl2pPr indent="-346214" lvl="1" marL="9144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2pPr>
            <a:lvl3pPr indent="-326612" lvl="2" marL="13716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3pPr>
            <a:lvl4pPr indent="-323088" lvl="3" marL="1828800" algn="l">
              <a:spcBef>
                <a:spcPts val="397"/>
              </a:spcBef>
              <a:spcAft>
                <a:spcPts val="0"/>
              </a:spcAft>
              <a:buSzPts val="1488"/>
              <a:buChar char="▪"/>
              <a:defRPr sz="1984"/>
            </a:lvl4pPr>
            <a:lvl5pPr indent="-329387" lvl="4" marL="22860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5pPr>
            <a:lvl6pPr indent="-329387" lvl="5" marL="27432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6pPr>
            <a:lvl7pPr indent="-329387" lvl="6" marL="32004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7pPr>
            <a:lvl8pPr indent="-329387" lvl="7" marL="36576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8pPr>
            <a:lvl9pPr indent="-329387" lvl="8" marL="41148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9pPr>
          </a:lstStyle>
          <a:p/>
        </p:txBody>
      </p:sp>
      <p:sp>
        <p:nvSpPr>
          <p:cNvPr id="187" name="Google Shape;187;p94"/>
          <p:cNvSpPr txBox="1"/>
          <p:nvPr>
            <p:ph idx="2" type="body"/>
          </p:nvPr>
        </p:nvSpPr>
        <p:spPr>
          <a:xfrm>
            <a:off x="5124318" y="1895169"/>
            <a:ext cx="4452276" cy="48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72" lvl="0" marL="457200" algn="l">
              <a:spcBef>
                <a:spcPts val="617"/>
              </a:spcBef>
              <a:spcAft>
                <a:spcPts val="0"/>
              </a:spcAft>
              <a:buSzPts val="2160"/>
              <a:buChar char="●"/>
              <a:defRPr sz="3086"/>
            </a:lvl1pPr>
            <a:lvl2pPr indent="-346214" lvl="1" marL="9144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2pPr>
            <a:lvl3pPr indent="-326612" lvl="2" marL="13716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3pPr>
            <a:lvl4pPr indent="-323088" lvl="3" marL="1828800" algn="l">
              <a:spcBef>
                <a:spcPts val="397"/>
              </a:spcBef>
              <a:spcAft>
                <a:spcPts val="0"/>
              </a:spcAft>
              <a:buSzPts val="1488"/>
              <a:buChar char="▪"/>
              <a:defRPr sz="1984"/>
            </a:lvl4pPr>
            <a:lvl5pPr indent="-329387" lvl="4" marL="22860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5pPr>
            <a:lvl6pPr indent="-329387" lvl="5" marL="27432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6pPr>
            <a:lvl7pPr indent="-329387" lvl="6" marL="32004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7pPr>
            <a:lvl8pPr indent="-329387" lvl="7" marL="36576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8pPr>
            <a:lvl9pPr indent="-329387" lvl="8" marL="41148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9pPr>
          </a:lstStyle>
          <a:p/>
        </p:txBody>
      </p:sp>
      <p:sp>
        <p:nvSpPr>
          <p:cNvPr id="188" name="Google Shape;188;p94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94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94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4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84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84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84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7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87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238" name="Google Shape;238;p87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87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87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5"/>
          <p:cNvSpPr txBox="1"/>
          <p:nvPr>
            <p:ph type="title"/>
          </p:nvPr>
        </p:nvSpPr>
        <p:spPr>
          <a:xfrm rot="5400000">
            <a:off x="5130791" y="2312407"/>
            <a:ext cx="6623465" cy="226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95"/>
          <p:cNvSpPr txBox="1"/>
          <p:nvPr>
            <p:ph idx="1" type="body"/>
          </p:nvPr>
        </p:nvSpPr>
        <p:spPr>
          <a:xfrm rot="5400000">
            <a:off x="510504" y="128272"/>
            <a:ext cx="6623465" cy="663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244" name="Google Shape;244;p95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95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95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6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96"/>
          <p:cNvSpPr txBox="1"/>
          <p:nvPr>
            <p:ph idx="1" type="body"/>
          </p:nvPr>
        </p:nvSpPr>
        <p:spPr>
          <a:xfrm rot="5400000">
            <a:off x="2609056" y="-210344"/>
            <a:ext cx="4862512" cy="907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250" name="Google Shape;250;p96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6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96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7"/>
          <p:cNvSpPr txBox="1"/>
          <p:nvPr>
            <p:ph type="title"/>
          </p:nvPr>
        </p:nvSpPr>
        <p:spPr>
          <a:xfrm>
            <a:off x="1975873" y="5291772"/>
            <a:ext cx="6048375" cy="624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20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97"/>
          <p:cNvSpPr/>
          <p:nvPr>
            <p:ph idx="2" type="pic"/>
          </p:nvPr>
        </p:nvSpPr>
        <p:spPr>
          <a:xfrm>
            <a:off x="1975873" y="675471"/>
            <a:ext cx="6048375" cy="4535805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97"/>
          <p:cNvSpPr txBox="1"/>
          <p:nvPr>
            <p:ph idx="1" type="body"/>
          </p:nvPr>
        </p:nvSpPr>
        <p:spPr>
          <a:xfrm>
            <a:off x="1975873" y="5916496"/>
            <a:ext cx="6048375" cy="88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9"/>
              </a:spcBef>
              <a:spcAft>
                <a:spcPts val="0"/>
              </a:spcAft>
              <a:buSzPts val="1080"/>
              <a:buNone/>
              <a:defRPr sz="1543"/>
            </a:lvl1pPr>
            <a:lvl2pPr indent="-228600" lvl="1" marL="914400" algn="l">
              <a:spcBef>
                <a:spcPts val="265"/>
              </a:spcBef>
              <a:spcAft>
                <a:spcPts val="0"/>
              </a:spcAft>
              <a:buSzPts val="926"/>
              <a:buNone/>
              <a:defRPr sz="1323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771"/>
              <a:buNone/>
              <a:defRPr sz="1102"/>
            </a:lvl3pPr>
            <a:lvl4pPr indent="-228600" lvl="3" marL="1828800" algn="l">
              <a:spcBef>
                <a:spcPts val="198"/>
              </a:spcBef>
              <a:spcAft>
                <a:spcPts val="0"/>
              </a:spcAft>
              <a:buSzPts val="744"/>
              <a:buNone/>
              <a:defRPr sz="992"/>
            </a:lvl4pPr>
            <a:lvl5pPr indent="-228600" lvl="4" marL="22860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5pPr>
            <a:lvl6pPr indent="-228600" lvl="5" marL="27432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6pPr>
            <a:lvl7pPr indent="-228600" lvl="6" marL="32004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7pPr>
            <a:lvl8pPr indent="-228600" lvl="7" marL="36576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8pPr>
            <a:lvl9pPr indent="-228600" lvl="8" marL="41148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9pPr>
          </a:lstStyle>
          <a:p/>
        </p:txBody>
      </p:sp>
      <p:sp>
        <p:nvSpPr>
          <p:cNvPr id="257" name="Google Shape;257;p97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97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97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8"/>
          <p:cNvSpPr txBox="1"/>
          <p:nvPr>
            <p:ph type="title"/>
          </p:nvPr>
        </p:nvSpPr>
        <p:spPr>
          <a:xfrm>
            <a:off x="504032" y="300987"/>
            <a:ext cx="3316456" cy="12809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20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98"/>
          <p:cNvSpPr txBox="1"/>
          <p:nvPr>
            <p:ph idx="1" type="body"/>
          </p:nvPr>
        </p:nvSpPr>
        <p:spPr>
          <a:xfrm>
            <a:off x="3941245" y="300988"/>
            <a:ext cx="5635349" cy="645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375" lvl="0" marL="457200" algn="l">
              <a:spcBef>
                <a:spcPts val="705"/>
              </a:spcBef>
              <a:spcAft>
                <a:spcPts val="0"/>
              </a:spcAft>
              <a:buSzPts val="2469"/>
              <a:buChar char="●"/>
              <a:defRPr sz="3527"/>
            </a:lvl1pPr>
            <a:lvl2pPr indent="-365772" lvl="1" marL="914400" algn="l">
              <a:spcBef>
                <a:spcPts val="617"/>
              </a:spcBef>
              <a:spcAft>
                <a:spcPts val="0"/>
              </a:spcAft>
              <a:buSzPts val="2160"/>
              <a:buChar char="●"/>
              <a:defRPr sz="3086"/>
            </a:lvl2pPr>
            <a:lvl3pPr indent="-346214" lvl="2" marL="13716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3pPr>
            <a:lvl4pPr indent="-333613" lvl="3" marL="1828800" algn="l">
              <a:spcBef>
                <a:spcPts val="441"/>
              </a:spcBef>
              <a:spcAft>
                <a:spcPts val="0"/>
              </a:spcAft>
              <a:buSzPts val="1654"/>
              <a:buChar char="▪"/>
              <a:defRPr sz="2205"/>
            </a:lvl4pPr>
            <a:lvl5pPr indent="-340614" lvl="4" marL="22860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5pPr>
            <a:lvl6pPr indent="-340614" lvl="5" marL="27432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6pPr>
            <a:lvl7pPr indent="-340614" lvl="6" marL="32004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7pPr>
            <a:lvl8pPr indent="-340614" lvl="7" marL="36576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8pPr>
            <a:lvl9pPr indent="-340614" lvl="8" marL="41148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9pPr>
          </a:lstStyle>
          <a:p/>
        </p:txBody>
      </p:sp>
      <p:sp>
        <p:nvSpPr>
          <p:cNvPr id="263" name="Google Shape;263;p98"/>
          <p:cNvSpPr txBox="1"/>
          <p:nvPr>
            <p:ph idx="2" type="body"/>
          </p:nvPr>
        </p:nvSpPr>
        <p:spPr>
          <a:xfrm>
            <a:off x="504032" y="1581933"/>
            <a:ext cx="3316456" cy="5171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9"/>
              </a:spcBef>
              <a:spcAft>
                <a:spcPts val="0"/>
              </a:spcAft>
              <a:buSzPts val="1080"/>
              <a:buNone/>
              <a:defRPr sz="1543"/>
            </a:lvl1pPr>
            <a:lvl2pPr indent="-228600" lvl="1" marL="914400" algn="l">
              <a:spcBef>
                <a:spcPts val="265"/>
              </a:spcBef>
              <a:spcAft>
                <a:spcPts val="0"/>
              </a:spcAft>
              <a:buSzPts val="926"/>
              <a:buNone/>
              <a:defRPr sz="1323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771"/>
              <a:buNone/>
              <a:defRPr sz="1102"/>
            </a:lvl3pPr>
            <a:lvl4pPr indent="-228600" lvl="3" marL="1828800" algn="l">
              <a:spcBef>
                <a:spcPts val="198"/>
              </a:spcBef>
              <a:spcAft>
                <a:spcPts val="0"/>
              </a:spcAft>
              <a:buSzPts val="744"/>
              <a:buNone/>
              <a:defRPr sz="992"/>
            </a:lvl4pPr>
            <a:lvl5pPr indent="-228600" lvl="4" marL="22860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5pPr>
            <a:lvl6pPr indent="-228600" lvl="5" marL="27432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6pPr>
            <a:lvl7pPr indent="-228600" lvl="6" marL="32004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7pPr>
            <a:lvl8pPr indent="-228600" lvl="7" marL="36576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8pPr>
            <a:lvl9pPr indent="-228600" lvl="8" marL="41148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9pPr>
          </a:lstStyle>
          <a:p/>
        </p:txBody>
      </p:sp>
      <p:sp>
        <p:nvSpPr>
          <p:cNvPr id="264" name="Google Shape;264;p98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98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98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9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99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99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8"/>
          <p:cNvSpPr txBox="1"/>
          <p:nvPr>
            <p:ph type="title"/>
          </p:nvPr>
        </p:nvSpPr>
        <p:spPr>
          <a:xfrm>
            <a:off x="741363" y="280988"/>
            <a:ext cx="8607425" cy="1263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0"/>
          <p:cNvSpPr txBox="1"/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00"/>
          <p:cNvSpPr txBox="1"/>
          <p:nvPr>
            <p:ph idx="1" type="body"/>
          </p:nvPr>
        </p:nvSpPr>
        <p:spPr>
          <a:xfrm>
            <a:off x="504031" y="1692178"/>
            <a:ext cx="4454027" cy="705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29"/>
              </a:spcBef>
              <a:spcAft>
                <a:spcPts val="0"/>
              </a:spcAft>
              <a:buSzPts val="1852"/>
              <a:buNone/>
              <a:defRPr b="1" sz="2646"/>
            </a:lvl1pPr>
            <a:lvl2pPr indent="-228600" lvl="1" marL="914400" algn="l">
              <a:spcBef>
                <a:spcPts val="441"/>
              </a:spcBef>
              <a:spcAft>
                <a:spcPts val="0"/>
              </a:spcAft>
              <a:buSzPts val="1544"/>
              <a:buNone/>
              <a:defRPr b="1" sz="2205"/>
            </a:lvl2pPr>
            <a:lvl3pPr indent="-228600" lvl="2" marL="1371600" algn="l">
              <a:spcBef>
                <a:spcPts val="397"/>
              </a:spcBef>
              <a:spcAft>
                <a:spcPts val="0"/>
              </a:spcAft>
              <a:buSzPts val="1389"/>
              <a:buNone/>
              <a:defRPr b="1" sz="1984"/>
            </a:lvl3pPr>
            <a:lvl4pPr indent="-228600" lvl="3" marL="1828800" algn="l">
              <a:spcBef>
                <a:spcPts val="353"/>
              </a:spcBef>
              <a:spcAft>
                <a:spcPts val="0"/>
              </a:spcAft>
              <a:buSzPts val="1323"/>
              <a:buNone/>
              <a:defRPr b="1" sz="1764"/>
            </a:lvl4pPr>
            <a:lvl5pPr indent="-228600" lvl="4" marL="22860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5pPr>
            <a:lvl6pPr indent="-228600" lvl="5" marL="27432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6pPr>
            <a:lvl7pPr indent="-228600" lvl="6" marL="32004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7pPr>
            <a:lvl8pPr indent="-228600" lvl="7" marL="36576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8pPr>
            <a:lvl9pPr indent="-228600" lvl="8" marL="41148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9pPr>
          </a:lstStyle>
          <a:p/>
        </p:txBody>
      </p:sp>
      <p:sp>
        <p:nvSpPr>
          <p:cNvPr id="274" name="Google Shape;274;p100"/>
          <p:cNvSpPr txBox="1"/>
          <p:nvPr>
            <p:ph idx="2" type="body"/>
          </p:nvPr>
        </p:nvSpPr>
        <p:spPr>
          <a:xfrm>
            <a:off x="504031" y="2397397"/>
            <a:ext cx="4454027" cy="435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6214" lvl="0" marL="4572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1pPr>
            <a:lvl2pPr indent="-326612" lvl="1" marL="9144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2pPr>
            <a:lvl3pPr indent="-316788" lvl="2" marL="1371600" algn="l">
              <a:spcBef>
                <a:spcPts val="397"/>
              </a:spcBef>
              <a:spcAft>
                <a:spcPts val="0"/>
              </a:spcAft>
              <a:buSzPts val="1389"/>
              <a:buChar char="●"/>
              <a:defRPr sz="1984"/>
            </a:lvl3pPr>
            <a:lvl4pPr indent="-312610" lvl="3" marL="1828800" algn="l">
              <a:spcBef>
                <a:spcPts val="353"/>
              </a:spcBef>
              <a:spcAft>
                <a:spcPts val="0"/>
              </a:spcAft>
              <a:buSzPts val="1323"/>
              <a:buChar char="▪"/>
              <a:defRPr sz="1764"/>
            </a:lvl4pPr>
            <a:lvl5pPr indent="-318211" lvl="4" marL="22860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5pPr>
            <a:lvl6pPr indent="-318211" lvl="5" marL="27432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6pPr>
            <a:lvl7pPr indent="-318211" lvl="6" marL="32004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7pPr>
            <a:lvl8pPr indent="-318211" lvl="7" marL="36576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8pPr>
            <a:lvl9pPr indent="-318211" lvl="8" marL="41148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9pPr>
          </a:lstStyle>
          <a:p/>
        </p:txBody>
      </p:sp>
      <p:sp>
        <p:nvSpPr>
          <p:cNvPr id="275" name="Google Shape;275;p100"/>
          <p:cNvSpPr txBox="1"/>
          <p:nvPr>
            <p:ph idx="3" type="body"/>
          </p:nvPr>
        </p:nvSpPr>
        <p:spPr>
          <a:xfrm>
            <a:off x="5120818" y="1692178"/>
            <a:ext cx="4455776" cy="705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29"/>
              </a:spcBef>
              <a:spcAft>
                <a:spcPts val="0"/>
              </a:spcAft>
              <a:buSzPts val="1852"/>
              <a:buNone/>
              <a:defRPr b="1" sz="2646"/>
            </a:lvl1pPr>
            <a:lvl2pPr indent="-228600" lvl="1" marL="914400" algn="l">
              <a:spcBef>
                <a:spcPts val="441"/>
              </a:spcBef>
              <a:spcAft>
                <a:spcPts val="0"/>
              </a:spcAft>
              <a:buSzPts val="1544"/>
              <a:buNone/>
              <a:defRPr b="1" sz="2205"/>
            </a:lvl2pPr>
            <a:lvl3pPr indent="-228600" lvl="2" marL="1371600" algn="l">
              <a:spcBef>
                <a:spcPts val="397"/>
              </a:spcBef>
              <a:spcAft>
                <a:spcPts val="0"/>
              </a:spcAft>
              <a:buSzPts val="1389"/>
              <a:buNone/>
              <a:defRPr b="1" sz="1984"/>
            </a:lvl3pPr>
            <a:lvl4pPr indent="-228600" lvl="3" marL="1828800" algn="l">
              <a:spcBef>
                <a:spcPts val="353"/>
              </a:spcBef>
              <a:spcAft>
                <a:spcPts val="0"/>
              </a:spcAft>
              <a:buSzPts val="1323"/>
              <a:buNone/>
              <a:defRPr b="1" sz="1764"/>
            </a:lvl4pPr>
            <a:lvl5pPr indent="-228600" lvl="4" marL="22860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5pPr>
            <a:lvl6pPr indent="-228600" lvl="5" marL="27432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6pPr>
            <a:lvl7pPr indent="-228600" lvl="6" marL="32004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7pPr>
            <a:lvl8pPr indent="-228600" lvl="7" marL="36576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8pPr>
            <a:lvl9pPr indent="-228600" lvl="8" marL="4114800" algn="l">
              <a:spcBef>
                <a:spcPts val="353"/>
              </a:spcBef>
              <a:spcAft>
                <a:spcPts val="0"/>
              </a:spcAft>
              <a:buSzPts val="1411"/>
              <a:buNone/>
              <a:defRPr b="1" sz="1764"/>
            </a:lvl9pPr>
          </a:lstStyle>
          <a:p/>
        </p:txBody>
      </p:sp>
      <p:sp>
        <p:nvSpPr>
          <p:cNvPr id="276" name="Google Shape;276;p100"/>
          <p:cNvSpPr txBox="1"/>
          <p:nvPr>
            <p:ph idx="4" type="body"/>
          </p:nvPr>
        </p:nvSpPr>
        <p:spPr>
          <a:xfrm>
            <a:off x="5120818" y="2397397"/>
            <a:ext cx="4455776" cy="435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6214" lvl="0" marL="4572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1pPr>
            <a:lvl2pPr indent="-326612" lvl="1" marL="9144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2pPr>
            <a:lvl3pPr indent="-316788" lvl="2" marL="1371600" algn="l">
              <a:spcBef>
                <a:spcPts val="397"/>
              </a:spcBef>
              <a:spcAft>
                <a:spcPts val="0"/>
              </a:spcAft>
              <a:buSzPts val="1389"/>
              <a:buChar char="●"/>
              <a:defRPr sz="1984"/>
            </a:lvl3pPr>
            <a:lvl4pPr indent="-312610" lvl="3" marL="1828800" algn="l">
              <a:spcBef>
                <a:spcPts val="353"/>
              </a:spcBef>
              <a:spcAft>
                <a:spcPts val="0"/>
              </a:spcAft>
              <a:buSzPts val="1323"/>
              <a:buChar char="▪"/>
              <a:defRPr sz="1764"/>
            </a:lvl4pPr>
            <a:lvl5pPr indent="-318211" lvl="4" marL="22860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5pPr>
            <a:lvl6pPr indent="-318211" lvl="5" marL="27432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6pPr>
            <a:lvl7pPr indent="-318211" lvl="6" marL="32004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7pPr>
            <a:lvl8pPr indent="-318211" lvl="7" marL="36576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8pPr>
            <a:lvl9pPr indent="-318211" lvl="8" marL="4114800" algn="l">
              <a:spcBef>
                <a:spcPts val="353"/>
              </a:spcBef>
              <a:spcAft>
                <a:spcPts val="0"/>
              </a:spcAft>
              <a:buSzPts val="1411"/>
              <a:buChar char="▪"/>
              <a:defRPr sz="1764"/>
            </a:lvl9pPr>
          </a:lstStyle>
          <a:p/>
        </p:txBody>
      </p:sp>
      <p:sp>
        <p:nvSpPr>
          <p:cNvPr id="277" name="Google Shape;277;p100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00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00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1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01"/>
          <p:cNvSpPr txBox="1"/>
          <p:nvPr>
            <p:ph idx="1" type="body"/>
          </p:nvPr>
        </p:nvSpPr>
        <p:spPr>
          <a:xfrm>
            <a:off x="504031" y="1895169"/>
            <a:ext cx="4452276" cy="48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72" lvl="0" marL="457200" algn="l">
              <a:spcBef>
                <a:spcPts val="617"/>
              </a:spcBef>
              <a:spcAft>
                <a:spcPts val="0"/>
              </a:spcAft>
              <a:buSzPts val="2160"/>
              <a:buChar char="●"/>
              <a:defRPr sz="3086"/>
            </a:lvl1pPr>
            <a:lvl2pPr indent="-346214" lvl="1" marL="9144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2pPr>
            <a:lvl3pPr indent="-326612" lvl="2" marL="13716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3pPr>
            <a:lvl4pPr indent="-323088" lvl="3" marL="1828800" algn="l">
              <a:spcBef>
                <a:spcPts val="397"/>
              </a:spcBef>
              <a:spcAft>
                <a:spcPts val="0"/>
              </a:spcAft>
              <a:buSzPts val="1488"/>
              <a:buChar char="▪"/>
              <a:defRPr sz="1984"/>
            </a:lvl4pPr>
            <a:lvl5pPr indent="-329387" lvl="4" marL="22860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5pPr>
            <a:lvl6pPr indent="-329387" lvl="5" marL="27432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6pPr>
            <a:lvl7pPr indent="-329387" lvl="6" marL="32004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7pPr>
            <a:lvl8pPr indent="-329387" lvl="7" marL="36576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8pPr>
            <a:lvl9pPr indent="-329387" lvl="8" marL="41148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9pPr>
          </a:lstStyle>
          <a:p/>
        </p:txBody>
      </p:sp>
      <p:sp>
        <p:nvSpPr>
          <p:cNvPr id="283" name="Google Shape;283;p101"/>
          <p:cNvSpPr txBox="1"/>
          <p:nvPr>
            <p:ph idx="2" type="body"/>
          </p:nvPr>
        </p:nvSpPr>
        <p:spPr>
          <a:xfrm>
            <a:off x="5124318" y="1895169"/>
            <a:ext cx="4452276" cy="48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72" lvl="0" marL="457200" algn="l">
              <a:spcBef>
                <a:spcPts val="617"/>
              </a:spcBef>
              <a:spcAft>
                <a:spcPts val="0"/>
              </a:spcAft>
              <a:buSzPts val="2160"/>
              <a:buChar char="●"/>
              <a:defRPr sz="3086"/>
            </a:lvl1pPr>
            <a:lvl2pPr indent="-346214" lvl="1" marL="9144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2pPr>
            <a:lvl3pPr indent="-326612" lvl="2" marL="1371600" algn="l">
              <a:spcBef>
                <a:spcPts val="441"/>
              </a:spcBef>
              <a:spcAft>
                <a:spcPts val="0"/>
              </a:spcAft>
              <a:buSzPts val="1544"/>
              <a:buChar char="●"/>
              <a:defRPr sz="2205"/>
            </a:lvl3pPr>
            <a:lvl4pPr indent="-323088" lvl="3" marL="1828800" algn="l">
              <a:spcBef>
                <a:spcPts val="397"/>
              </a:spcBef>
              <a:spcAft>
                <a:spcPts val="0"/>
              </a:spcAft>
              <a:buSzPts val="1488"/>
              <a:buChar char="▪"/>
              <a:defRPr sz="1984"/>
            </a:lvl4pPr>
            <a:lvl5pPr indent="-329387" lvl="4" marL="22860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5pPr>
            <a:lvl6pPr indent="-329387" lvl="5" marL="27432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6pPr>
            <a:lvl7pPr indent="-329387" lvl="6" marL="32004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7pPr>
            <a:lvl8pPr indent="-329387" lvl="7" marL="36576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8pPr>
            <a:lvl9pPr indent="-329387" lvl="8" marL="4114800" algn="l">
              <a:spcBef>
                <a:spcPts val="397"/>
              </a:spcBef>
              <a:spcAft>
                <a:spcPts val="0"/>
              </a:spcAft>
              <a:buSzPts val="1587"/>
              <a:buChar char="▪"/>
              <a:defRPr sz="1984"/>
            </a:lvl9pPr>
          </a:lstStyle>
          <a:p/>
        </p:txBody>
      </p:sp>
      <p:sp>
        <p:nvSpPr>
          <p:cNvPr id="284" name="Google Shape;284;p101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01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01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2"/>
          <p:cNvSpPr txBox="1"/>
          <p:nvPr>
            <p:ph type="title"/>
          </p:nvPr>
        </p:nvSpPr>
        <p:spPr>
          <a:xfrm>
            <a:off x="796300" y="4857792"/>
            <a:ext cx="8568531" cy="150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40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02"/>
          <p:cNvSpPr txBox="1"/>
          <p:nvPr>
            <p:ph idx="1" type="body"/>
          </p:nvPr>
        </p:nvSpPr>
        <p:spPr>
          <a:xfrm>
            <a:off x="796300" y="3204114"/>
            <a:ext cx="8568531" cy="1653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1"/>
              </a:spcBef>
              <a:spcAft>
                <a:spcPts val="0"/>
              </a:spcAft>
              <a:buSzPts val="1544"/>
              <a:buNone/>
              <a:defRPr sz="2205"/>
            </a:lvl1pPr>
            <a:lvl2pPr indent="-228600" lvl="1" marL="914400" algn="l">
              <a:spcBef>
                <a:spcPts val="397"/>
              </a:spcBef>
              <a:spcAft>
                <a:spcPts val="0"/>
              </a:spcAft>
              <a:buSzPts val="1389"/>
              <a:buNone/>
              <a:defRPr sz="1984"/>
            </a:lvl2pPr>
            <a:lvl3pPr indent="-228600" lvl="2" marL="1371600" algn="l">
              <a:spcBef>
                <a:spcPts val="353"/>
              </a:spcBef>
              <a:spcAft>
                <a:spcPts val="0"/>
              </a:spcAft>
              <a:buSzPts val="1235"/>
              <a:buNone/>
              <a:defRPr sz="1764"/>
            </a:lvl3pPr>
            <a:lvl4pPr indent="-228600" lvl="3" marL="1828800" algn="l">
              <a:spcBef>
                <a:spcPts val="309"/>
              </a:spcBef>
              <a:spcAft>
                <a:spcPts val="0"/>
              </a:spcAft>
              <a:buSzPts val="1157"/>
              <a:buNone/>
              <a:defRPr sz="1543"/>
            </a:lvl4pPr>
            <a:lvl5pPr indent="-228600" lvl="4" marL="22860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5pPr>
            <a:lvl6pPr indent="-228600" lvl="5" marL="27432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6pPr>
            <a:lvl7pPr indent="-228600" lvl="6" marL="32004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7pPr>
            <a:lvl8pPr indent="-228600" lvl="7" marL="36576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8pPr>
            <a:lvl9pPr indent="-228600" lvl="8" marL="41148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9pPr>
          </a:lstStyle>
          <a:p/>
        </p:txBody>
      </p:sp>
      <p:sp>
        <p:nvSpPr>
          <p:cNvPr id="290" name="Google Shape;290;p102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02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02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6"/>
          <p:cNvSpPr txBox="1"/>
          <p:nvPr>
            <p:ph type="title"/>
          </p:nvPr>
        </p:nvSpPr>
        <p:spPr>
          <a:xfrm>
            <a:off x="741364" y="280988"/>
            <a:ext cx="8607425" cy="1263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4"/>
          <p:cNvSpPr txBox="1"/>
          <p:nvPr>
            <p:ph type="ctrTitle"/>
          </p:nvPr>
        </p:nvSpPr>
        <p:spPr>
          <a:xfrm>
            <a:off x="348272" y="514478"/>
            <a:ext cx="7476464" cy="2351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29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04"/>
          <p:cNvSpPr txBox="1"/>
          <p:nvPr>
            <p:ph idx="1" type="subTitle"/>
          </p:nvPr>
        </p:nvSpPr>
        <p:spPr>
          <a:xfrm>
            <a:off x="936309" y="3361606"/>
            <a:ext cx="6888427" cy="260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705"/>
              </a:spcBef>
              <a:spcAft>
                <a:spcPts val="0"/>
              </a:spcAft>
              <a:buSzPts val="2469"/>
              <a:buFont typeface="Noto Sans Symbols"/>
              <a:buNone/>
              <a:defRPr sz="3527"/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374" name="Google Shape;374;p104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04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104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0"/>
          <p:cNvSpPr txBox="1"/>
          <p:nvPr>
            <p:ph type="title"/>
          </p:nvPr>
        </p:nvSpPr>
        <p:spPr>
          <a:xfrm>
            <a:off x="796300" y="4857792"/>
            <a:ext cx="8568531" cy="150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40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80"/>
          <p:cNvSpPr txBox="1"/>
          <p:nvPr>
            <p:ph idx="1" type="body"/>
          </p:nvPr>
        </p:nvSpPr>
        <p:spPr>
          <a:xfrm>
            <a:off x="796300" y="3204114"/>
            <a:ext cx="8568531" cy="1653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1"/>
              </a:spcBef>
              <a:spcAft>
                <a:spcPts val="0"/>
              </a:spcAft>
              <a:buSzPts val="1544"/>
              <a:buNone/>
              <a:defRPr sz="2205"/>
            </a:lvl1pPr>
            <a:lvl2pPr indent="-228600" lvl="1" marL="914400" algn="l">
              <a:spcBef>
                <a:spcPts val="397"/>
              </a:spcBef>
              <a:spcAft>
                <a:spcPts val="0"/>
              </a:spcAft>
              <a:buSzPts val="1389"/>
              <a:buNone/>
              <a:defRPr sz="1984"/>
            </a:lvl2pPr>
            <a:lvl3pPr indent="-228600" lvl="2" marL="1371600" algn="l">
              <a:spcBef>
                <a:spcPts val="353"/>
              </a:spcBef>
              <a:spcAft>
                <a:spcPts val="0"/>
              </a:spcAft>
              <a:buSzPts val="1235"/>
              <a:buNone/>
              <a:defRPr sz="1764"/>
            </a:lvl3pPr>
            <a:lvl4pPr indent="-228600" lvl="3" marL="1828800" algn="l">
              <a:spcBef>
                <a:spcPts val="309"/>
              </a:spcBef>
              <a:spcAft>
                <a:spcPts val="0"/>
              </a:spcAft>
              <a:buSzPts val="1157"/>
              <a:buNone/>
              <a:defRPr sz="1543"/>
            </a:lvl4pPr>
            <a:lvl5pPr indent="-228600" lvl="4" marL="22860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5pPr>
            <a:lvl6pPr indent="-228600" lvl="5" marL="27432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6pPr>
            <a:lvl7pPr indent="-228600" lvl="6" marL="32004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7pPr>
            <a:lvl8pPr indent="-228600" lvl="7" marL="36576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8pPr>
            <a:lvl9pPr indent="-228600" lvl="8" marL="4114800" algn="l">
              <a:spcBef>
                <a:spcPts val="309"/>
              </a:spcBef>
              <a:spcAft>
                <a:spcPts val="0"/>
              </a:spcAft>
              <a:buSzPts val="1234"/>
              <a:buNone/>
              <a:defRPr sz="1543"/>
            </a:lvl9pPr>
          </a:lstStyle>
          <a:p/>
        </p:txBody>
      </p:sp>
      <p:sp>
        <p:nvSpPr>
          <p:cNvPr id="131" name="Google Shape;131;p80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0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80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1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1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37" name="Google Shape;137;p81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1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1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2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82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82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2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8"/>
          <p:cNvSpPr txBox="1"/>
          <p:nvPr>
            <p:ph type="title"/>
          </p:nvPr>
        </p:nvSpPr>
        <p:spPr>
          <a:xfrm rot="5400000">
            <a:off x="5130791" y="2312407"/>
            <a:ext cx="6623465" cy="226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88"/>
          <p:cNvSpPr txBox="1"/>
          <p:nvPr>
            <p:ph idx="1" type="body"/>
          </p:nvPr>
        </p:nvSpPr>
        <p:spPr>
          <a:xfrm rot="5400000">
            <a:off x="510504" y="128272"/>
            <a:ext cx="6623465" cy="663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48" name="Google Shape;148;p88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88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8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9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89"/>
          <p:cNvSpPr txBox="1"/>
          <p:nvPr>
            <p:ph idx="1" type="body"/>
          </p:nvPr>
        </p:nvSpPr>
        <p:spPr>
          <a:xfrm rot="5400000">
            <a:off x="2609056" y="-210344"/>
            <a:ext cx="4862512" cy="907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54" name="Google Shape;154;p89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89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89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0"/>
          <p:cNvSpPr txBox="1"/>
          <p:nvPr>
            <p:ph type="title"/>
          </p:nvPr>
        </p:nvSpPr>
        <p:spPr>
          <a:xfrm>
            <a:off x="1975873" y="5291772"/>
            <a:ext cx="6048375" cy="624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20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90"/>
          <p:cNvSpPr/>
          <p:nvPr>
            <p:ph idx="2" type="pic"/>
          </p:nvPr>
        </p:nvSpPr>
        <p:spPr>
          <a:xfrm>
            <a:off x="1975873" y="675471"/>
            <a:ext cx="6048375" cy="4535805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90"/>
          <p:cNvSpPr txBox="1"/>
          <p:nvPr>
            <p:ph idx="1" type="body"/>
          </p:nvPr>
        </p:nvSpPr>
        <p:spPr>
          <a:xfrm>
            <a:off x="1975873" y="5916496"/>
            <a:ext cx="6048375" cy="88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9"/>
              </a:spcBef>
              <a:spcAft>
                <a:spcPts val="0"/>
              </a:spcAft>
              <a:buSzPts val="1080"/>
              <a:buNone/>
              <a:defRPr sz="1543"/>
            </a:lvl1pPr>
            <a:lvl2pPr indent="-228600" lvl="1" marL="914400" algn="l">
              <a:spcBef>
                <a:spcPts val="265"/>
              </a:spcBef>
              <a:spcAft>
                <a:spcPts val="0"/>
              </a:spcAft>
              <a:buSzPts val="926"/>
              <a:buNone/>
              <a:defRPr sz="1323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771"/>
              <a:buNone/>
              <a:defRPr sz="1102"/>
            </a:lvl3pPr>
            <a:lvl4pPr indent="-228600" lvl="3" marL="1828800" algn="l">
              <a:spcBef>
                <a:spcPts val="198"/>
              </a:spcBef>
              <a:spcAft>
                <a:spcPts val="0"/>
              </a:spcAft>
              <a:buSzPts val="744"/>
              <a:buNone/>
              <a:defRPr sz="992"/>
            </a:lvl4pPr>
            <a:lvl5pPr indent="-228600" lvl="4" marL="22860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5pPr>
            <a:lvl6pPr indent="-228600" lvl="5" marL="27432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6pPr>
            <a:lvl7pPr indent="-228600" lvl="6" marL="32004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7pPr>
            <a:lvl8pPr indent="-228600" lvl="7" marL="36576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8pPr>
            <a:lvl9pPr indent="-228600" lvl="8" marL="41148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9pPr>
          </a:lstStyle>
          <a:p/>
        </p:txBody>
      </p:sp>
      <p:sp>
        <p:nvSpPr>
          <p:cNvPr id="161" name="Google Shape;161;p90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90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0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1"/>
          <p:cNvSpPr txBox="1"/>
          <p:nvPr>
            <p:ph type="title"/>
          </p:nvPr>
        </p:nvSpPr>
        <p:spPr>
          <a:xfrm>
            <a:off x="504032" y="300987"/>
            <a:ext cx="3316456" cy="12809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20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91"/>
          <p:cNvSpPr txBox="1"/>
          <p:nvPr>
            <p:ph idx="1" type="body"/>
          </p:nvPr>
        </p:nvSpPr>
        <p:spPr>
          <a:xfrm>
            <a:off x="3941245" y="300988"/>
            <a:ext cx="5635349" cy="645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375" lvl="0" marL="457200" algn="l">
              <a:spcBef>
                <a:spcPts val="705"/>
              </a:spcBef>
              <a:spcAft>
                <a:spcPts val="0"/>
              </a:spcAft>
              <a:buSzPts val="2469"/>
              <a:buChar char="●"/>
              <a:defRPr sz="3527"/>
            </a:lvl1pPr>
            <a:lvl2pPr indent="-365772" lvl="1" marL="914400" algn="l">
              <a:spcBef>
                <a:spcPts val="617"/>
              </a:spcBef>
              <a:spcAft>
                <a:spcPts val="0"/>
              </a:spcAft>
              <a:buSzPts val="2160"/>
              <a:buChar char="●"/>
              <a:defRPr sz="3086"/>
            </a:lvl2pPr>
            <a:lvl3pPr indent="-346214" lvl="2" marL="1371600" algn="l">
              <a:spcBef>
                <a:spcPts val="529"/>
              </a:spcBef>
              <a:spcAft>
                <a:spcPts val="0"/>
              </a:spcAft>
              <a:buSzPts val="1852"/>
              <a:buChar char="●"/>
              <a:defRPr sz="2646"/>
            </a:lvl3pPr>
            <a:lvl4pPr indent="-333613" lvl="3" marL="1828800" algn="l">
              <a:spcBef>
                <a:spcPts val="441"/>
              </a:spcBef>
              <a:spcAft>
                <a:spcPts val="0"/>
              </a:spcAft>
              <a:buSzPts val="1654"/>
              <a:buChar char="▪"/>
              <a:defRPr sz="2205"/>
            </a:lvl4pPr>
            <a:lvl5pPr indent="-340614" lvl="4" marL="22860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5pPr>
            <a:lvl6pPr indent="-340614" lvl="5" marL="27432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6pPr>
            <a:lvl7pPr indent="-340614" lvl="6" marL="32004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7pPr>
            <a:lvl8pPr indent="-340614" lvl="7" marL="36576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8pPr>
            <a:lvl9pPr indent="-340614" lvl="8" marL="4114800" algn="l">
              <a:spcBef>
                <a:spcPts val="441"/>
              </a:spcBef>
              <a:spcAft>
                <a:spcPts val="0"/>
              </a:spcAft>
              <a:buSzPts val="1764"/>
              <a:buChar char="▪"/>
              <a:defRPr sz="2205"/>
            </a:lvl9pPr>
          </a:lstStyle>
          <a:p/>
        </p:txBody>
      </p:sp>
      <p:sp>
        <p:nvSpPr>
          <p:cNvPr id="167" name="Google Shape;167;p91"/>
          <p:cNvSpPr txBox="1"/>
          <p:nvPr>
            <p:ph idx="2" type="body"/>
          </p:nvPr>
        </p:nvSpPr>
        <p:spPr>
          <a:xfrm>
            <a:off x="504032" y="1581933"/>
            <a:ext cx="3316456" cy="5171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9"/>
              </a:spcBef>
              <a:spcAft>
                <a:spcPts val="0"/>
              </a:spcAft>
              <a:buSzPts val="1080"/>
              <a:buNone/>
              <a:defRPr sz="1543"/>
            </a:lvl1pPr>
            <a:lvl2pPr indent="-228600" lvl="1" marL="914400" algn="l">
              <a:spcBef>
                <a:spcPts val="265"/>
              </a:spcBef>
              <a:spcAft>
                <a:spcPts val="0"/>
              </a:spcAft>
              <a:buSzPts val="926"/>
              <a:buNone/>
              <a:defRPr sz="1323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771"/>
              <a:buNone/>
              <a:defRPr sz="1102"/>
            </a:lvl3pPr>
            <a:lvl4pPr indent="-228600" lvl="3" marL="1828800" algn="l">
              <a:spcBef>
                <a:spcPts val="198"/>
              </a:spcBef>
              <a:spcAft>
                <a:spcPts val="0"/>
              </a:spcAft>
              <a:buSzPts val="744"/>
              <a:buNone/>
              <a:defRPr sz="992"/>
            </a:lvl4pPr>
            <a:lvl5pPr indent="-228600" lvl="4" marL="22860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5pPr>
            <a:lvl6pPr indent="-228600" lvl="5" marL="27432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6pPr>
            <a:lvl7pPr indent="-228600" lvl="6" marL="32004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7pPr>
            <a:lvl8pPr indent="-228600" lvl="7" marL="36576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8pPr>
            <a:lvl9pPr indent="-228600" lvl="8" marL="4114800" algn="l">
              <a:spcBef>
                <a:spcPts val="198"/>
              </a:spcBef>
              <a:spcAft>
                <a:spcPts val="0"/>
              </a:spcAft>
              <a:buSzPts val="794"/>
              <a:buNone/>
              <a:defRPr sz="992"/>
            </a:lvl9pPr>
          </a:lstStyle>
          <a:p/>
        </p:txBody>
      </p:sp>
      <p:sp>
        <p:nvSpPr>
          <p:cNvPr id="168" name="Google Shape;168;p91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91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91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theme" Target="../theme/theme7.xml"/><Relationship Id="rId10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75"/>
          <p:cNvCxnSpPr/>
          <p:nvPr/>
        </p:nvCxnSpPr>
        <p:spPr>
          <a:xfrm>
            <a:off x="8064500" y="1176337"/>
            <a:ext cx="0" cy="4956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7" name="Google Shape;7;p75"/>
          <p:cNvGrpSpPr/>
          <p:nvPr/>
        </p:nvGrpSpPr>
        <p:grpSpPr>
          <a:xfrm>
            <a:off x="8259762" y="3298825"/>
            <a:ext cx="1476375" cy="2413000"/>
            <a:chOff x="4704" y="1885"/>
            <a:chExt cx="843" cy="1379"/>
          </a:xfrm>
        </p:grpSpPr>
        <p:sp>
          <p:nvSpPr>
            <p:cNvPr id="8" name="Google Shape;8;p75"/>
            <p:cNvSpPr/>
            <p:nvPr/>
          </p:nvSpPr>
          <p:spPr>
            <a:xfrm>
              <a:off x="4704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9;p75"/>
            <p:cNvSpPr/>
            <p:nvPr/>
          </p:nvSpPr>
          <p:spPr>
            <a:xfrm>
              <a:off x="4883" y="1885"/>
              <a:ext cx="131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0;p75"/>
            <p:cNvSpPr/>
            <p:nvPr/>
          </p:nvSpPr>
          <p:spPr>
            <a:xfrm>
              <a:off x="5062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1;p75"/>
            <p:cNvSpPr/>
            <p:nvPr/>
          </p:nvSpPr>
          <p:spPr>
            <a:xfrm>
              <a:off x="4704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2;p75"/>
            <p:cNvSpPr/>
            <p:nvPr/>
          </p:nvSpPr>
          <p:spPr>
            <a:xfrm>
              <a:off x="4883" y="2064"/>
              <a:ext cx="131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" name="Google Shape;13;p75"/>
            <p:cNvSpPr/>
            <p:nvPr/>
          </p:nvSpPr>
          <p:spPr>
            <a:xfrm>
              <a:off x="5062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4;p75"/>
            <p:cNvSpPr/>
            <p:nvPr/>
          </p:nvSpPr>
          <p:spPr>
            <a:xfrm>
              <a:off x="5241" y="2064"/>
              <a:ext cx="131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" name="Google Shape;15;p75"/>
            <p:cNvSpPr/>
            <p:nvPr/>
          </p:nvSpPr>
          <p:spPr>
            <a:xfrm>
              <a:off x="4704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6;p75"/>
            <p:cNvSpPr/>
            <p:nvPr/>
          </p:nvSpPr>
          <p:spPr>
            <a:xfrm>
              <a:off x="4883" y="2243"/>
              <a:ext cx="131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;p75"/>
            <p:cNvSpPr/>
            <p:nvPr/>
          </p:nvSpPr>
          <p:spPr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" name="Google Shape;18;p75"/>
            <p:cNvSpPr/>
            <p:nvPr/>
          </p:nvSpPr>
          <p:spPr>
            <a:xfrm>
              <a:off x="5241" y="2243"/>
              <a:ext cx="131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9;p75"/>
            <p:cNvSpPr/>
            <p:nvPr/>
          </p:nvSpPr>
          <p:spPr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20;p75"/>
            <p:cNvSpPr/>
            <p:nvPr/>
          </p:nvSpPr>
          <p:spPr>
            <a:xfrm>
              <a:off x="4704" y="2421"/>
              <a:ext cx="127" cy="128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" name="Google Shape;21;p75"/>
            <p:cNvSpPr/>
            <p:nvPr/>
          </p:nvSpPr>
          <p:spPr>
            <a:xfrm>
              <a:off x="4883" y="2421"/>
              <a:ext cx="131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22;p75"/>
            <p:cNvSpPr/>
            <p:nvPr/>
          </p:nvSpPr>
          <p:spPr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23;p75"/>
            <p:cNvSpPr/>
            <p:nvPr/>
          </p:nvSpPr>
          <p:spPr>
            <a:xfrm>
              <a:off x="5241" y="2421"/>
              <a:ext cx="131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24;p75"/>
            <p:cNvSpPr/>
            <p:nvPr/>
          </p:nvSpPr>
          <p:spPr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25;p75"/>
            <p:cNvSpPr/>
            <p:nvPr/>
          </p:nvSpPr>
          <p:spPr>
            <a:xfrm>
              <a:off x="4883" y="2600"/>
              <a:ext cx="131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" name="Google Shape;26;p75"/>
            <p:cNvSpPr/>
            <p:nvPr/>
          </p:nvSpPr>
          <p:spPr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27;p75"/>
            <p:cNvSpPr/>
            <p:nvPr/>
          </p:nvSpPr>
          <p:spPr>
            <a:xfrm>
              <a:off x="5241" y="2600"/>
              <a:ext cx="131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28;p75"/>
            <p:cNvSpPr/>
            <p:nvPr/>
          </p:nvSpPr>
          <p:spPr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" name="Google Shape;29;p75"/>
            <p:cNvSpPr/>
            <p:nvPr/>
          </p:nvSpPr>
          <p:spPr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" name="Google Shape;30;p75"/>
            <p:cNvSpPr/>
            <p:nvPr/>
          </p:nvSpPr>
          <p:spPr>
            <a:xfrm>
              <a:off x="4883" y="2779"/>
              <a:ext cx="131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" name="Google Shape;31;p75"/>
            <p:cNvSpPr/>
            <p:nvPr/>
          </p:nvSpPr>
          <p:spPr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" name="Google Shape;32;p75"/>
            <p:cNvSpPr/>
            <p:nvPr/>
          </p:nvSpPr>
          <p:spPr>
            <a:xfrm>
              <a:off x="5241" y="2779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Google Shape;33;p75"/>
            <p:cNvSpPr/>
            <p:nvPr/>
          </p:nvSpPr>
          <p:spPr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" name="Google Shape;34;p75"/>
            <p:cNvSpPr/>
            <p:nvPr/>
          </p:nvSpPr>
          <p:spPr>
            <a:xfrm>
              <a:off x="4883" y="2958"/>
              <a:ext cx="131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" name="Google Shape;35;p75"/>
            <p:cNvSpPr/>
            <p:nvPr/>
          </p:nvSpPr>
          <p:spPr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Google Shape;36;p75"/>
            <p:cNvSpPr/>
            <p:nvPr/>
          </p:nvSpPr>
          <p:spPr>
            <a:xfrm>
              <a:off x="5241" y="2958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" name="Google Shape;37;p75"/>
            <p:cNvSpPr/>
            <p:nvPr/>
          </p:nvSpPr>
          <p:spPr>
            <a:xfrm>
              <a:off x="4883" y="3137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" name="Google Shape;38;p75"/>
            <p:cNvSpPr/>
            <p:nvPr/>
          </p:nvSpPr>
          <p:spPr>
            <a:xfrm>
              <a:off x="5241" y="3137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39" name="Google Shape;39;p75"/>
          <p:cNvCxnSpPr/>
          <p:nvPr/>
        </p:nvCxnSpPr>
        <p:spPr>
          <a:xfrm>
            <a:off x="336550" y="3108325"/>
            <a:ext cx="90725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0" name="Google Shape;40;p75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75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5285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2"/>
              </a:buClr>
              <a:buSzPts val="2310"/>
              <a:buFont typeface="Noto Sans Symbols"/>
              <a:buChar char="●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9725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50"/>
              <a:buFont typeface="Noto Sans Symbols"/>
              <a:buChar char="●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folHlink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0614" lvl="5" marL="27432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0614" lvl="6" marL="32004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0614" lvl="7" marL="36576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0614" lvl="8" marL="41148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5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75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Google Shape;44;p75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77"/>
          <p:cNvCxnSpPr/>
          <p:nvPr/>
        </p:nvCxnSpPr>
        <p:spPr>
          <a:xfrm>
            <a:off x="8778875" y="168275"/>
            <a:ext cx="0" cy="1679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53" name="Google Shape;53;p77"/>
          <p:cNvGrpSpPr/>
          <p:nvPr/>
        </p:nvGrpSpPr>
        <p:grpSpPr>
          <a:xfrm>
            <a:off x="8988425" y="168275"/>
            <a:ext cx="873125" cy="1427162"/>
            <a:chOff x="5136" y="960"/>
            <a:chExt cx="528" cy="864"/>
          </a:xfrm>
        </p:grpSpPr>
        <p:sp>
          <p:nvSpPr>
            <p:cNvPr id="54" name="Google Shape;54;p77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55;p77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" name="Google Shape;56;p77"/>
            <p:cNvSpPr/>
            <p:nvPr/>
          </p:nvSpPr>
          <p:spPr>
            <a:xfrm>
              <a:off x="5360" y="960"/>
              <a:ext cx="84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" name="Google Shape;57;p77"/>
            <p:cNvSpPr/>
            <p:nvPr/>
          </p:nvSpPr>
          <p:spPr>
            <a:xfrm>
              <a:off x="5136" y="1072"/>
              <a:ext cx="80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58;p77"/>
            <p:cNvSpPr/>
            <p:nvPr/>
          </p:nvSpPr>
          <p:spPr>
            <a:xfrm>
              <a:off x="5248" y="1072"/>
              <a:ext cx="79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59;p77"/>
            <p:cNvSpPr/>
            <p:nvPr/>
          </p:nvSpPr>
          <p:spPr>
            <a:xfrm>
              <a:off x="5360" y="1072"/>
              <a:ext cx="84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60;p77"/>
            <p:cNvSpPr/>
            <p:nvPr/>
          </p:nvSpPr>
          <p:spPr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61;p77"/>
            <p:cNvSpPr/>
            <p:nvPr/>
          </p:nvSpPr>
          <p:spPr>
            <a:xfrm>
              <a:off x="5136" y="1184"/>
              <a:ext cx="80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62;p77"/>
            <p:cNvSpPr/>
            <p:nvPr/>
          </p:nvSpPr>
          <p:spPr>
            <a:xfrm>
              <a:off x="5248" y="1184"/>
              <a:ext cx="79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63;p77"/>
            <p:cNvSpPr/>
            <p:nvPr/>
          </p:nvSpPr>
          <p:spPr>
            <a:xfrm>
              <a:off x="5360" y="1184"/>
              <a:ext cx="84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" name="Google Shape;64;p77"/>
            <p:cNvSpPr/>
            <p:nvPr/>
          </p:nvSpPr>
          <p:spPr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65;p77"/>
            <p:cNvSpPr/>
            <p:nvPr/>
          </p:nvSpPr>
          <p:spPr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66;p77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67;p77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68;p77"/>
            <p:cNvSpPr/>
            <p:nvPr/>
          </p:nvSpPr>
          <p:spPr>
            <a:xfrm>
              <a:off x="5360" y="1296"/>
              <a:ext cx="84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69;p77"/>
            <p:cNvSpPr/>
            <p:nvPr/>
          </p:nvSpPr>
          <p:spPr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70;p77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71;p77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" name="Google Shape;72;p77"/>
            <p:cNvSpPr/>
            <p:nvPr/>
          </p:nvSpPr>
          <p:spPr>
            <a:xfrm>
              <a:off x="5360" y="1408"/>
              <a:ext cx="8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" name="Google Shape;73;p77"/>
            <p:cNvSpPr/>
            <p:nvPr/>
          </p:nvSpPr>
          <p:spPr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74;p77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" name="Google Shape;75;p77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" name="Google Shape;76;p77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" name="Google Shape;77;p77"/>
            <p:cNvSpPr/>
            <p:nvPr/>
          </p:nvSpPr>
          <p:spPr>
            <a:xfrm>
              <a:off x="5360" y="1520"/>
              <a:ext cx="84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" name="Google Shape;78;p77"/>
            <p:cNvSpPr/>
            <p:nvPr/>
          </p:nvSpPr>
          <p:spPr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" name="Google Shape;79;p77"/>
            <p:cNvSpPr/>
            <p:nvPr/>
          </p:nvSpPr>
          <p:spPr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" name="Google Shape;80;p77"/>
            <p:cNvSpPr/>
            <p:nvPr/>
          </p:nvSpPr>
          <p:spPr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" name="Google Shape;81;p77"/>
            <p:cNvSpPr/>
            <p:nvPr/>
          </p:nvSpPr>
          <p:spPr>
            <a:xfrm>
              <a:off x="5360" y="1632"/>
              <a:ext cx="8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" name="Google Shape;82;p77"/>
            <p:cNvSpPr/>
            <p:nvPr/>
          </p:nvSpPr>
          <p:spPr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" name="Google Shape;83;p77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" name="Google Shape;84;p77"/>
            <p:cNvSpPr/>
            <p:nvPr/>
          </p:nvSpPr>
          <p:spPr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5" name="Google Shape;85;p77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7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5285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2"/>
              </a:buClr>
              <a:buSzPts val="2310"/>
              <a:buFont typeface="Noto Sans Symbols"/>
              <a:buChar char="●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9725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50"/>
              <a:buFont typeface="Noto Sans Symbols"/>
              <a:buChar char="●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folHlink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0614" lvl="5" marL="27432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0614" lvl="6" marL="32004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0614" lvl="7" marL="36576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0614" lvl="8" marL="41148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79"/>
          <p:cNvCxnSpPr/>
          <p:nvPr/>
        </p:nvCxnSpPr>
        <p:spPr>
          <a:xfrm>
            <a:off x="8778875" y="168275"/>
            <a:ext cx="0" cy="1679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1" name="Google Shape;91;p79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79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5285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2"/>
              </a:buClr>
              <a:buSzPts val="2310"/>
              <a:buFont typeface="Noto Sans Symbols"/>
              <a:buChar char="●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9725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50"/>
              <a:buFont typeface="Noto Sans Symbols"/>
              <a:buChar char="●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folHlink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0614" lvl="5" marL="27432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0614" lvl="6" marL="32004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0614" lvl="7" marL="36576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0614" lvl="8" marL="41148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79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4" name="Google Shape;94;p79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5" name="Google Shape;95;p79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79"/>
          <p:cNvGrpSpPr/>
          <p:nvPr/>
        </p:nvGrpSpPr>
        <p:grpSpPr>
          <a:xfrm>
            <a:off x="8988425" y="168275"/>
            <a:ext cx="873125" cy="1427162"/>
            <a:chOff x="5136" y="960"/>
            <a:chExt cx="528" cy="864"/>
          </a:xfrm>
        </p:grpSpPr>
        <p:sp>
          <p:nvSpPr>
            <p:cNvPr id="97" name="Google Shape;97;p79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" name="Google Shape;98;p79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" name="Google Shape;99;p79"/>
            <p:cNvSpPr/>
            <p:nvPr/>
          </p:nvSpPr>
          <p:spPr>
            <a:xfrm>
              <a:off x="5360" y="960"/>
              <a:ext cx="84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" name="Google Shape;100;p79"/>
            <p:cNvSpPr/>
            <p:nvPr/>
          </p:nvSpPr>
          <p:spPr>
            <a:xfrm>
              <a:off x="5136" y="1072"/>
              <a:ext cx="80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101;p79"/>
            <p:cNvSpPr/>
            <p:nvPr/>
          </p:nvSpPr>
          <p:spPr>
            <a:xfrm>
              <a:off x="5248" y="1072"/>
              <a:ext cx="79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" name="Google Shape;102;p79"/>
            <p:cNvSpPr/>
            <p:nvPr/>
          </p:nvSpPr>
          <p:spPr>
            <a:xfrm>
              <a:off x="5360" y="1072"/>
              <a:ext cx="84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" name="Google Shape;103;p79"/>
            <p:cNvSpPr/>
            <p:nvPr/>
          </p:nvSpPr>
          <p:spPr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" name="Google Shape;104;p79"/>
            <p:cNvSpPr/>
            <p:nvPr/>
          </p:nvSpPr>
          <p:spPr>
            <a:xfrm>
              <a:off x="5136" y="1184"/>
              <a:ext cx="80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" name="Google Shape;105;p79"/>
            <p:cNvSpPr/>
            <p:nvPr/>
          </p:nvSpPr>
          <p:spPr>
            <a:xfrm>
              <a:off x="5248" y="1184"/>
              <a:ext cx="79" cy="7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79"/>
            <p:cNvSpPr/>
            <p:nvPr/>
          </p:nvSpPr>
          <p:spPr>
            <a:xfrm>
              <a:off x="5360" y="1184"/>
              <a:ext cx="84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" name="Google Shape;107;p79"/>
            <p:cNvSpPr/>
            <p:nvPr/>
          </p:nvSpPr>
          <p:spPr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" name="Google Shape;108;p79"/>
            <p:cNvSpPr/>
            <p:nvPr/>
          </p:nvSpPr>
          <p:spPr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Google Shape;109;p79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Google Shape;110;p79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" name="Google Shape;111;p79"/>
            <p:cNvSpPr/>
            <p:nvPr/>
          </p:nvSpPr>
          <p:spPr>
            <a:xfrm>
              <a:off x="5360" y="1296"/>
              <a:ext cx="84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" name="Google Shape;112;p79"/>
            <p:cNvSpPr/>
            <p:nvPr/>
          </p:nvSpPr>
          <p:spPr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" name="Google Shape;113;p79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" name="Google Shape;114;p79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" name="Google Shape;115;p79"/>
            <p:cNvSpPr/>
            <p:nvPr/>
          </p:nvSpPr>
          <p:spPr>
            <a:xfrm>
              <a:off x="5360" y="1408"/>
              <a:ext cx="8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" name="Google Shape;116;p79"/>
            <p:cNvSpPr/>
            <p:nvPr/>
          </p:nvSpPr>
          <p:spPr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" name="Google Shape;117;p79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Google Shape;118;p79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" name="Google Shape;119;p79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" name="Google Shape;120;p79"/>
            <p:cNvSpPr/>
            <p:nvPr/>
          </p:nvSpPr>
          <p:spPr>
            <a:xfrm>
              <a:off x="5360" y="1520"/>
              <a:ext cx="84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" name="Google Shape;121;p79"/>
            <p:cNvSpPr/>
            <p:nvPr/>
          </p:nvSpPr>
          <p:spPr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Google Shape;122;p79"/>
            <p:cNvSpPr/>
            <p:nvPr/>
          </p:nvSpPr>
          <p:spPr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" name="Google Shape;123;p79"/>
            <p:cNvSpPr/>
            <p:nvPr/>
          </p:nvSpPr>
          <p:spPr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" name="Google Shape;124;p79"/>
            <p:cNvSpPr/>
            <p:nvPr/>
          </p:nvSpPr>
          <p:spPr>
            <a:xfrm>
              <a:off x="5360" y="1632"/>
              <a:ext cx="8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" name="Google Shape;125;p79"/>
            <p:cNvSpPr/>
            <p:nvPr/>
          </p:nvSpPr>
          <p:spPr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79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" name="Google Shape;127;p79"/>
            <p:cNvSpPr/>
            <p:nvPr/>
          </p:nvSpPr>
          <p:spPr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83"/>
          <p:cNvCxnSpPr/>
          <p:nvPr/>
        </p:nvCxnSpPr>
        <p:spPr>
          <a:xfrm>
            <a:off x="8778875" y="168275"/>
            <a:ext cx="0" cy="1679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3" name="Google Shape;193;p83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83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5285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2"/>
              </a:buClr>
              <a:buSzPts val="2310"/>
              <a:buFont typeface="Noto Sans Symbols"/>
              <a:buChar char="●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9725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50"/>
              <a:buFont typeface="Noto Sans Symbols"/>
              <a:buChar char="●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folHlink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0614" lvl="5" marL="27432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0614" lvl="6" marL="32004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0614" lvl="7" marL="36576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0614" lvl="8" marL="41148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83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6" name="Google Shape;196;p83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7" name="Google Shape;197;p83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83"/>
          <p:cNvGrpSpPr/>
          <p:nvPr/>
        </p:nvGrpSpPr>
        <p:grpSpPr>
          <a:xfrm>
            <a:off x="8988425" y="168275"/>
            <a:ext cx="873125" cy="1427162"/>
            <a:chOff x="5136" y="960"/>
            <a:chExt cx="528" cy="864"/>
          </a:xfrm>
        </p:grpSpPr>
        <p:sp>
          <p:nvSpPr>
            <p:cNvPr id="199" name="Google Shape;199;p83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0" name="Google Shape;200;p83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83"/>
            <p:cNvSpPr/>
            <p:nvPr/>
          </p:nvSpPr>
          <p:spPr>
            <a:xfrm>
              <a:off x="5360" y="960"/>
              <a:ext cx="84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2" name="Google Shape;202;p83"/>
            <p:cNvSpPr/>
            <p:nvPr/>
          </p:nvSpPr>
          <p:spPr>
            <a:xfrm>
              <a:off x="5136" y="1072"/>
              <a:ext cx="80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3" name="Google Shape;203;p83"/>
            <p:cNvSpPr/>
            <p:nvPr/>
          </p:nvSpPr>
          <p:spPr>
            <a:xfrm>
              <a:off x="5248" y="1072"/>
              <a:ext cx="79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83"/>
            <p:cNvSpPr/>
            <p:nvPr/>
          </p:nvSpPr>
          <p:spPr>
            <a:xfrm>
              <a:off x="5360" y="1072"/>
              <a:ext cx="84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5" name="Google Shape;205;p83"/>
            <p:cNvSpPr/>
            <p:nvPr/>
          </p:nvSpPr>
          <p:spPr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83"/>
            <p:cNvSpPr/>
            <p:nvPr/>
          </p:nvSpPr>
          <p:spPr>
            <a:xfrm>
              <a:off x="5136" y="1184"/>
              <a:ext cx="80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83"/>
            <p:cNvSpPr/>
            <p:nvPr/>
          </p:nvSpPr>
          <p:spPr>
            <a:xfrm>
              <a:off x="5248" y="1184"/>
              <a:ext cx="79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8" name="Google Shape;208;p83"/>
            <p:cNvSpPr/>
            <p:nvPr/>
          </p:nvSpPr>
          <p:spPr>
            <a:xfrm>
              <a:off x="5360" y="1184"/>
              <a:ext cx="84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83"/>
            <p:cNvSpPr/>
            <p:nvPr/>
          </p:nvSpPr>
          <p:spPr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0" name="Google Shape;210;p83"/>
            <p:cNvSpPr/>
            <p:nvPr/>
          </p:nvSpPr>
          <p:spPr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1" name="Google Shape;211;p83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83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83"/>
            <p:cNvSpPr/>
            <p:nvPr/>
          </p:nvSpPr>
          <p:spPr>
            <a:xfrm>
              <a:off x="5360" y="1296"/>
              <a:ext cx="84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" name="Google Shape;214;p83"/>
            <p:cNvSpPr/>
            <p:nvPr/>
          </p:nvSpPr>
          <p:spPr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83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6" name="Google Shape;216;p83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7" name="Google Shape;217;p83"/>
            <p:cNvSpPr/>
            <p:nvPr/>
          </p:nvSpPr>
          <p:spPr>
            <a:xfrm>
              <a:off x="5360" y="1408"/>
              <a:ext cx="8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83"/>
            <p:cNvSpPr/>
            <p:nvPr/>
          </p:nvSpPr>
          <p:spPr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" name="Google Shape;219;p83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83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83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83"/>
            <p:cNvSpPr/>
            <p:nvPr/>
          </p:nvSpPr>
          <p:spPr>
            <a:xfrm>
              <a:off x="5360" y="1520"/>
              <a:ext cx="84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83"/>
            <p:cNvSpPr/>
            <p:nvPr/>
          </p:nvSpPr>
          <p:spPr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" name="Google Shape;224;p83"/>
            <p:cNvSpPr/>
            <p:nvPr/>
          </p:nvSpPr>
          <p:spPr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83"/>
            <p:cNvSpPr/>
            <p:nvPr/>
          </p:nvSpPr>
          <p:spPr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83"/>
            <p:cNvSpPr/>
            <p:nvPr/>
          </p:nvSpPr>
          <p:spPr>
            <a:xfrm>
              <a:off x="5360" y="1632"/>
              <a:ext cx="8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7" name="Google Shape;227;p83"/>
            <p:cNvSpPr/>
            <p:nvPr/>
          </p:nvSpPr>
          <p:spPr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Google Shape;228;p83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83"/>
            <p:cNvSpPr/>
            <p:nvPr/>
          </p:nvSpPr>
          <p:spPr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85"/>
          <p:cNvCxnSpPr/>
          <p:nvPr/>
        </p:nvCxnSpPr>
        <p:spPr>
          <a:xfrm>
            <a:off x="8778875" y="168275"/>
            <a:ext cx="0" cy="1679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295" name="Google Shape;295;p85"/>
          <p:cNvGrpSpPr/>
          <p:nvPr/>
        </p:nvGrpSpPr>
        <p:grpSpPr>
          <a:xfrm>
            <a:off x="8988425" y="168275"/>
            <a:ext cx="873125" cy="1427162"/>
            <a:chOff x="5136" y="960"/>
            <a:chExt cx="528" cy="864"/>
          </a:xfrm>
        </p:grpSpPr>
        <p:sp>
          <p:nvSpPr>
            <p:cNvPr id="296" name="Google Shape;296;p85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" name="Google Shape;297;p85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8" name="Google Shape;298;p85"/>
            <p:cNvSpPr/>
            <p:nvPr/>
          </p:nvSpPr>
          <p:spPr>
            <a:xfrm>
              <a:off x="5360" y="960"/>
              <a:ext cx="84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9" name="Google Shape;299;p85"/>
            <p:cNvSpPr/>
            <p:nvPr/>
          </p:nvSpPr>
          <p:spPr>
            <a:xfrm>
              <a:off x="5136" y="1072"/>
              <a:ext cx="80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0" name="Google Shape;300;p85"/>
            <p:cNvSpPr/>
            <p:nvPr/>
          </p:nvSpPr>
          <p:spPr>
            <a:xfrm>
              <a:off x="5248" y="1072"/>
              <a:ext cx="79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" name="Google Shape;301;p85"/>
            <p:cNvSpPr/>
            <p:nvPr/>
          </p:nvSpPr>
          <p:spPr>
            <a:xfrm>
              <a:off x="5360" y="1072"/>
              <a:ext cx="84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" name="Google Shape;302;p85"/>
            <p:cNvSpPr/>
            <p:nvPr/>
          </p:nvSpPr>
          <p:spPr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" name="Google Shape;303;p85"/>
            <p:cNvSpPr/>
            <p:nvPr/>
          </p:nvSpPr>
          <p:spPr>
            <a:xfrm>
              <a:off x="5136" y="1184"/>
              <a:ext cx="80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4" name="Google Shape;304;p85"/>
            <p:cNvSpPr/>
            <p:nvPr/>
          </p:nvSpPr>
          <p:spPr>
            <a:xfrm>
              <a:off x="5248" y="1184"/>
              <a:ext cx="79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5" name="Google Shape;305;p85"/>
            <p:cNvSpPr/>
            <p:nvPr/>
          </p:nvSpPr>
          <p:spPr>
            <a:xfrm>
              <a:off x="5360" y="1184"/>
              <a:ext cx="84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6" name="Google Shape;306;p85"/>
            <p:cNvSpPr/>
            <p:nvPr/>
          </p:nvSpPr>
          <p:spPr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7" name="Google Shape;307;p85"/>
            <p:cNvSpPr/>
            <p:nvPr/>
          </p:nvSpPr>
          <p:spPr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8" name="Google Shape;308;p85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9" name="Google Shape;309;p85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0" name="Google Shape;310;p85"/>
            <p:cNvSpPr/>
            <p:nvPr/>
          </p:nvSpPr>
          <p:spPr>
            <a:xfrm>
              <a:off x="5360" y="1296"/>
              <a:ext cx="84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1" name="Google Shape;311;p85"/>
            <p:cNvSpPr/>
            <p:nvPr/>
          </p:nvSpPr>
          <p:spPr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2" name="Google Shape;312;p85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3" name="Google Shape;313;p85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4" name="Google Shape;314;p85"/>
            <p:cNvSpPr/>
            <p:nvPr/>
          </p:nvSpPr>
          <p:spPr>
            <a:xfrm>
              <a:off x="5360" y="1408"/>
              <a:ext cx="8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5" name="Google Shape;315;p85"/>
            <p:cNvSpPr/>
            <p:nvPr/>
          </p:nvSpPr>
          <p:spPr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6" name="Google Shape;316;p85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7" name="Google Shape;317;p85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8" name="Google Shape;318;p85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9" name="Google Shape;319;p85"/>
            <p:cNvSpPr/>
            <p:nvPr/>
          </p:nvSpPr>
          <p:spPr>
            <a:xfrm>
              <a:off x="5360" y="1520"/>
              <a:ext cx="84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0" name="Google Shape;320;p85"/>
            <p:cNvSpPr/>
            <p:nvPr/>
          </p:nvSpPr>
          <p:spPr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1" name="Google Shape;321;p85"/>
            <p:cNvSpPr/>
            <p:nvPr/>
          </p:nvSpPr>
          <p:spPr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2" name="Google Shape;322;p85"/>
            <p:cNvSpPr/>
            <p:nvPr/>
          </p:nvSpPr>
          <p:spPr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3" name="Google Shape;323;p85"/>
            <p:cNvSpPr/>
            <p:nvPr/>
          </p:nvSpPr>
          <p:spPr>
            <a:xfrm>
              <a:off x="5360" y="1632"/>
              <a:ext cx="8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4" name="Google Shape;324;p85"/>
            <p:cNvSpPr/>
            <p:nvPr/>
          </p:nvSpPr>
          <p:spPr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85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6" name="Google Shape;326;p85"/>
            <p:cNvSpPr/>
            <p:nvPr/>
          </p:nvSpPr>
          <p:spPr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7" name="Google Shape;327;p85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85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5285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2"/>
              </a:buClr>
              <a:buSzPts val="2310"/>
              <a:buFont typeface="Noto Sans Symbols"/>
              <a:buChar char="●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9725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50"/>
              <a:buFont typeface="Noto Sans Symbols"/>
              <a:buChar char="●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folHlink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0614" lvl="5" marL="27432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0614" lvl="6" marL="32004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0614" lvl="7" marL="36576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0614" lvl="8" marL="41148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103"/>
          <p:cNvCxnSpPr/>
          <p:nvPr/>
        </p:nvCxnSpPr>
        <p:spPr>
          <a:xfrm>
            <a:off x="8064500" y="1176337"/>
            <a:ext cx="0" cy="4956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333" name="Google Shape;333;p103"/>
          <p:cNvGrpSpPr/>
          <p:nvPr/>
        </p:nvGrpSpPr>
        <p:grpSpPr>
          <a:xfrm>
            <a:off x="8259762" y="3298825"/>
            <a:ext cx="1476375" cy="2413000"/>
            <a:chOff x="4704" y="1885"/>
            <a:chExt cx="843" cy="1379"/>
          </a:xfrm>
        </p:grpSpPr>
        <p:sp>
          <p:nvSpPr>
            <p:cNvPr id="334" name="Google Shape;334;p103"/>
            <p:cNvSpPr/>
            <p:nvPr/>
          </p:nvSpPr>
          <p:spPr>
            <a:xfrm>
              <a:off x="4704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5" name="Google Shape;335;p103"/>
            <p:cNvSpPr/>
            <p:nvPr/>
          </p:nvSpPr>
          <p:spPr>
            <a:xfrm>
              <a:off x="4883" y="1885"/>
              <a:ext cx="131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Google Shape;336;p103"/>
            <p:cNvSpPr/>
            <p:nvPr/>
          </p:nvSpPr>
          <p:spPr>
            <a:xfrm>
              <a:off x="5062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7" name="Google Shape;337;p103"/>
            <p:cNvSpPr/>
            <p:nvPr/>
          </p:nvSpPr>
          <p:spPr>
            <a:xfrm>
              <a:off x="4704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8" name="Google Shape;338;p103"/>
            <p:cNvSpPr/>
            <p:nvPr/>
          </p:nvSpPr>
          <p:spPr>
            <a:xfrm>
              <a:off x="4883" y="2064"/>
              <a:ext cx="131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9" name="Google Shape;339;p103"/>
            <p:cNvSpPr/>
            <p:nvPr/>
          </p:nvSpPr>
          <p:spPr>
            <a:xfrm>
              <a:off x="5062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0" name="Google Shape;340;p103"/>
            <p:cNvSpPr/>
            <p:nvPr/>
          </p:nvSpPr>
          <p:spPr>
            <a:xfrm>
              <a:off x="5241" y="2064"/>
              <a:ext cx="131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1" name="Google Shape;341;p103"/>
            <p:cNvSpPr/>
            <p:nvPr/>
          </p:nvSpPr>
          <p:spPr>
            <a:xfrm>
              <a:off x="4704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2" name="Google Shape;342;p103"/>
            <p:cNvSpPr/>
            <p:nvPr/>
          </p:nvSpPr>
          <p:spPr>
            <a:xfrm>
              <a:off x="4883" y="2243"/>
              <a:ext cx="131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3" name="Google Shape;343;p103"/>
            <p:cNvSpPr/>
            <p:nvPr/>
          </p:nvSpPr>
          <p:spPr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4" name="Google Shape;344;p103"/>
            <p:cNvSpPr/>
            <p:nvPr/>
          </p:nvSpPr>
          <p:spPr>
            <a:xfrm>
              <a:off x="5241" y="2243"/>
              <a:ext cx="131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5" name="Google Shape;345;p103"/>
            <p:cNvSpPr/>
            <p:nvPr/>
          </p:nvSpPr>
          <p:spPr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6" name="Google Shape;346;p103"/>
            <p:cNvSpPr/>
            <p:nvPr/>
          </p:nvSpPr>
          <p:spPr>
            <a:xfrm>
              <a:off x="4704" y="2421"/>
              <a:ext cx="127" cy="128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7" name="Google Shape;347;p103"/>
            <p:cNvSpPr/>
            <p:nvPr/>
          </p:nvSpPr>
          <p:spPr>
            <a:xfrm>
              <a:off x="4883" y="2421"/>
              <a:ext cx="131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8" name="Google Shape;348;p103"/>
            <p:cNvSpPr/>
            <p:nvPr/>
          </p:nvSpPr>
          <p:spPr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9" name="Google Shape;349;p103"/>
            <p:cNvSpPr/>
            <p:nvPr/>
          </p:nvSpPr>
          <p:spPr>
            <a:xfrm>
              <a:off x="5241" y="2421"/>
              <a:ext cx="131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0" name="Google Shape;350;p103"/>
            <p:cNvSpPr/>
            <p:nvPr/>
          </p:nvSpPr>
          <p:spPr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1" name="Google Shape;351;p103"/>
            <p:cNvSpPr/>
            <p:nvPr/>
          </p:nvSpPr>
          <p:spPr>
            <a:xfrm>
              <a:off x="4883" y="2600"/>
              <a:ext cx="131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2" name="Google Shape;352;p103"/>
            <p:cNvSpPr/>
            <p:nvPr/>
          </p:nvSpPr>
          <p:spPr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3" name="Google Shape;353;p103"/>
            <p:cNvSpPr/>
            <p:nvPr/>
          </p:nvSpPr>
          <p:spPr>
            <a:xfrm>
              <a:off x="5241" y="2600"/>
              <a:ext cx="131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4" name="Google Shape;354;p103"/>
            <p:cNvSpPr/>
            <p:nvPr/>
          </p:nvSpPr>
          <p:spPr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5" name="Google Shape;355;p103"/>
            <p:cNvSpPr/>
            <p:nvPr/>
          </p:nvSpPr>
          <p:spPr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6" name="Google Shape;356;p103"/>
            <p:cNvSpPr/>
            <p:nvPr/>
          </p:nvSpPr>
          <p:spPr>
            <a:xfrm>
              <a:off x="4883" y="2779"/>
              <a:ext cx="131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7" name="Google Shape;357;p103"/>
            <p:cNvSpPr/>
            <p:nvPr/>
          </p:nvSpPr>
          <p:spPr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103"/>
            <p:cNvSpPr/>
            <p:nvPr/>
          </p:nvSpPr>
          <p:spPr>
            <a:xfrm>
              <a:off x="5241" y="2779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9" name="Google Shape;359;p103"/>
            <p:cNvSpPr/>
            <p:nvPr/>
          </p:nvSpPr>
          <p:spPr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0" name="Google Shape;360;p103"/>
            <p:cNvSpPr/>
            <p:nvPr/>
          </p:nvSpPr>
          <p:spPr>
            <a:xfrm>
              <a:off x="4883" y="2958"/>
              <a:ext cx="131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1" name="Google Shape;361;p103"/>
            <p:cNvSpPr/>
            <p:nvPr/>
          </p:nvSpPr>
          <p:spPr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2" name="Google Shape;362;p103"/>
            <p:cNvSpPr/>
            <p:nvPr/>
          </p:nvSpPr>
          <p:spPr>
            <a:xfrm>
              <a:off x="5241" y="2958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3" name="Google Shape;363;p103"/>
            <p:cNvSpPr/>
            <p:nvPr/>
          </p:nvSpPr>
          <p:spPr>
            <a:xfrm>
              <a:off x="4883" y="3137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4" name="Google Shape;364;p103"/>
            <p:cNvSpPr/>
            <p:nvPr/>
          </p:nvSpPr>
          <p:spPr>
            <a:xfrm>
              <a:off x="5241" y="3137"/>
              <a:ext cx="131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365" name="Google Shape;365;p103"/>
          <p:cNvCxnSpPr/>
          <p:nvPr/>
        </p:nvCxnSpPr>
        <p:spPr>
          <a:xfrm>
            <a:off x="336550" y="3108325"/>
            <a:ext cx="90725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66" name="Google Shape;366;p103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103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5285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2"/>
              </a:buClr>
              <a:buSzPts val="2310"/>
              <a:buFont typeface="Noto Sans Symbols"/>
              <a:buChar char="●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9725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50"/>
              <a:buFont typeface="Noto Sans Symbols"/>
              <a:buChar char="●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folHlink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0614" lvl="5" marL="27432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0614" lvl="6" marL="32004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0614" lvl="7" marL="36576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0614" lvl="8" marL="4114800" marR="0" rtl="0" algn="l">
              <a:spcBef>
                <a:spcPts val="441"/>
              </a:spcBef>
              <a:spcAft>
                <a:spcPts val="0"/>
              </a:spcAft>
              <a:buClr>
                <a:schemeClr val="folHlink"/>
              </a:buClr>
              <a:buSzPts val="1764"/>
              <a:buFont typeface="Noto Sans Symbols"/>
              <a:buChar char="▪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103"/>
          <p:cNvSpPr txBox="1"/>
          <p:nvPr>
            <p:ph idx="10" type="dt"/>
          </p:nvPr>
        </p:nvSpPr>
        <p:spPr>
          <a:xfrm>
            <a:off x="503237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9" name="Google Shape;369;p103"/>
          <p:cNvSpPr txBox="1"/>
          <p:nvPr>
            <p:ph idx="11" type="ftr"/>
          </p:nvPr>
        </p:nvSpPr>
        <p:spPr>
          <a:xfrm>
            <a:off x="3444875" y="6888162"/>
            <a:ext cx="31908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0" name="Google Shape;370;p103"/>
          <p:cNvSpPr txBox="1"/>
          <p:nvPr>
            <p:ph idx="12" type="sldNum"/>
          </p:nvPr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cs.anl.gov/research/projects/mpich2" TargetMode="External"/><Relationship Id="rId4" Type="http://schemas.openxmlformats.org/officeDocument/2006/relationships/hyperlink" Target="http://www.open-mpi.org/" TargetMode="External"/><Relationship Id="rId5" Type="http://schemas.openxmlformats.org/officeDocument/2006/relationships/hyperlink" Target="http://www.mpj-express.org/" TargetMode="External"/><Relationship Id="rId6" Type="http://schemas.openxmlformats.org/officeDocument/2006/relationships/hyperlink" Target="http://www.cswmpi.com/" TargetMode="External"/><Relationship Id="rId7" Type="http://schemas.openxmlformats.org/officeDocument/2006/relationships/hyperlink" Target="https://ru.wikipedia.org/wiki/Window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larn-mpi.or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microsoft.com/en-us/downloa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microsoft.com/en-us/download/details.aspx?id=49926" TargetMode="External"/><Relationship Id="rId4" Type="http://schemas.openxmlformats.org/officeDocument/2006/relationships/hyperlink" Target="http://www.mpich.org/downloads/" TargetMode="External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hyperlink" Target="http://www.math.ucla.edu/~mputhawala/PPT.pdf" TargetMode="External"/><Relationship Id="rId5" Type="http://schemas.openxmlformats.org/officeDocument/2006/relationships/hyperlink" Target="http://www.math.ucla.edu/~mputhawala/PPT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sourceforge.net/projects/mpjexpress/files/releases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mpj-express.org/docs/guides/windowsguide.pdf" TargetMode="External"/><Relationship Id="rId4" Type="http://schemas.openxmlformats.org/officeDocument/2006/relationships/hyperlink" Target="http://mpj-express.org/docs/javadocs/mpi/MPI.html" TargetMode="External"/><Relationship Id="rId5" Type="http://schemas.openxmlformats.org/officeDocument/2006/relationships/hyperlink" Target="http://mpj-express.org/docs/javadocs/mpi/MPI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u.wikipedia.org/wiki/OpenMP" TargetMode="External"/><Relationship Id="rId4" Type="http://schemas.openxmlformats.org/officeDocument/2006/relationships/hyperlink" Target="https://ru.wikipedia.org/wiki/POSIX_Threads" TargetMode="External"/><Relationship Id="rId5" Type="http://schemas.openxmlformats.org/officeDocument/2006/relationships/hyperlink" Target="https://ru.wikipedia.org/wiki/Windows_API" TargetMode="External"/><Relationship Id="rId6" Type="http://schemas.openxmlformats.org/officeDocument/2006/relationships/hyperlink" Target="https://ru.wikipedia.org/wiki/Parallel_Virtual_Machine" TargetMode="External"/><Relationship Id="rId7" Type="http://schemas.openxmlformats.org/officeDocument/2006/relationships/hyperlink" Target="https://ru.wikipedia.org/wiki/Message_Passing_Interfac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"/>
          <p:cNvSpPr txBox="1"/>
          <p:nvPr>
            <p:ph type="ctrTitle"/>
          </p:nvPr>
        </p:nvSpPr>
        <p:spPr>
          <a:xfrm>
            <a:off x="349250" y="763587"/>
            <a:ext cx="7475537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</a:pPr>
            <a:r>
              <a:rPr b="1" i="0" lang="en-US" sz="5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Распределенные системы</a:t>
            </a:r>
            <a:endParaRPr/>
          </a:p>
        </p:txBody>
      </p:sp>
      <p:sp>
        <p:nvSpPr>
          <p:cNvPr id="382" name="Google Shape;382;p1"/>
          <p:cNvSpPr txBox="1"/>
          <p:nvPr/>
        </p:nvSpPr>
        <p:spPr>
          <a:xfrm>
            <a:off x="4086225" y="3341687"/>
            <a:ext cx="3827462" cy="50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Практическая часть 1</a:t>
            </a:r>
            <a:endParaRPr/>
          </a:p>
        </p:txBody>
      </p:sp>
      <p:sp>
        <p:nvSpPr>
          <p:cNvPr id="383" name="Google Shape;383;p1"/>
          <p:cNvSpPr txBox="1"/>
          <p:nvPr>
            <p:ph idx="1" type="subTitle"/>
          </p:nvPr>
        </p:nvSpPr>
        <p:spPr>
          <a:xfrm>
            <a:off x="754062" y="5684837"/>
            <a:ext cx="7126287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20"/>
              <a:buNone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к.т.н. Приходько Т.А.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Кубанский государственный университет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кафедра вычислительных технологий</a:t>
            </a:r>
            <a:endParaRPr/>
          </a:p>
        </p:txBody>
      </p:sp>
      <p:sp>
        <p:nvSpPr>
          <p:cNvPr id="384" name="Google Shape;384;p1"/>
          <p:cNvSpPr txBox="1"/>
          <p:nvPr/>
        </p:nvSpPr>
        <p:spPr>
          <a:xfrm>
            <a:off x="754062" y="4119562"/>
            <a:ext cx="706437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</a:pPr>
            <a:r>
              <a:rPr b="1" i="0" lang="en-US" sz="3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Технологии распределенного программирования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"/>
          <p:cNvSpPr txBox="1"/>
          <p:nvPr>
            <p:ph type="title"/>
          </p:nvPr>
        </p:nvSpPr>
        <p:spPr>
          <a:xfrm>
            <a:off x="503237" y="250825"/>
            <a:ext cx="8316912" cy="865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Стандарт MPI</a:t>
            </a:r>
            <a:endParaRPr/>
          </a:p>
        </p:txBody>
      </p:sp>
      <p:sp>
        <p:nvSpPr>
          <p:cNvPr id="448" name="Google Shape;448;p10"/>
          <p:cNvSpPr txBox="1"/>
          <p:nvPr>
            <p:ph idx="1" type="body"/>
          </p:nvPr>
        </p:nvSpPr>
        <p:spPr>
          <a:xfrm>
            <a:off x="125412" y="5795962"/>
            <a:ext cx="9594850" cy="158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Коммуникатор (communicator)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множество процессов,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образующих логическую область для выполнения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коллективных операций (обменов информацией и др.)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1330"/>
              <a:buFont typeface="Noto Sans Symbol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рамках коммуникатора ветви имеют номера: 0, 1, …, </a:t>
            </a:r>
            <a:r>
              <a:rPr b="0" i="1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1</a:t>
            </a:r>
            <a:b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449" name="Google Shape;4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" y="1381125"/>
            <a:ext cx="9596437" cy="441483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endParaRPr/>
          </a:p>
        </p:txBody>
      </p:sp>
      <p:sp>
        <p:nvSpPr>
          <p:cNvPr id="456" name="Google Shape;456;p11"/>
          <p:cNvSpPr txBox="1"/>
          <p:nvPr>
            <p:ph idx="1" type="body"/>
          </p:nvPr>
        </p:nvSpPr>
        <p:spPr>
          <a:xfrm>
            <a:off x="549275" y="19081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 ветви запускаются загрузчиком одновременно как процессы Unix. Количество ветвей фиксировано - в ходе работы порождение новых ветвей невозможно.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MPI-приложение запускается в сети, запускаемый файл приложения должен быть построен на каждой машине.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Загрузчик MPI приложений - утилита mpirun. Параллельное приложение будет образовано N задачами-копиями. В момент запуска все задачи одинаковы, но получают от MPI разные номера от 0 до N-1. В тексте параллельной программы эти номера используются для указания конкретному процессу, какую ветвь алгоритма он должен выполнять.</a:t>
            </a:r>
            <a:endParaRPr/>
          </a:p>
          <a:p>
            <a:pPr indent="-280035" lvl="0" marL="377825" marR="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1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 </a:t>
            </a: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(проблемы при использовании)</a:t>
            </a:r>
            <a:endParaRPr/>
          </a:p>
        </p:txBody>
      </p:sp>
      <p:sp>
        <p:nvSpPr>
          <p:cNvPr id="463" name="Google Shape;463;p12"/>
          <p:cNvSpPr txBox="1"/>
          <p:nvPr>
            <p:ph idx="1" type="body"/>
          </p:nvPr>
        </p:nvSpPr>
        <p:spPr>
          <a:xfrm>
            <a:off x="360362" y="1908175"/>
            <a:ext cx="9217025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2587" lvl="1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во-первых, перед запуском приложения необходимо копирование приложения на все компьютеры кластера; 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во-вторых, перед запуском приложения необходима информация о реально работающих компьютерах кластера для редактирования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файла конфигурации кластера,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который содержит имена машин; 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в-третьих, в MPI существующей реализации не поддерживается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динамическое регулирование процессов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т.е. если один из узлов выходит из строя, то общий вычислительный процесс прекращается, и если добавляются новые узлы, то в запущенном ранее процессе они не участвуют.</a:t>
            </a:r>
            <a:endParaRPr/>
          </a:p>
        </p:txBody>
      </p:sp>
      <p:sp>
        <p:nvSpPr>
          <p:cNvPr id="464" name="Google Shape;464;p1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 </a:t>
            </a: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(этапы разработки программы)</a:t>
            </a:r>
            <a:endParaRPr/>
          </a:p>
        </p:txBody>
      </p:sp>
      <p:sp>
        <p:nvSpPr>
          <p:cNvPr id="470" name="Google Shape;470;p13"/>
          <p:cNvSpPr txBox="1"/>
          <p:nvPr>
            <p:ph idx="1" type="body"/>
          </p:nvPr>
        </p:nvSpPr>
        <p:spPr>
          <a:xfrm>
            <a:off x="360362" y="2124075"/>
            <a:ext cx="9217025" cy="501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параллельной программы можно разбить на следующие этапы: 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последовательный алгоритм подвергается декомпозиции (распараллеливанию), т.е. разбивается на независимо работающие ветви; 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взаимодействия в ветви вводятся две нематематические функции: прием и передача данных; 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распараллеленный алгоритм записывается в виде программы, в которой операции приема и передачи записываются в терминах MPI, тем самым обеспечивая связь между ветвями.</a:t>
            </a:r>
            <a:endParaRPr/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Сравнение MPI с другими средствами</a:t>
            </a:r>
            <a:endParaRPr/>
          </a:p>
        </p:txBody>
      </p:sp>
      <p:pic>
        <p:nvPicPr>
          <p:cNvPr id="477" name="Google Shape;47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1835150"/>
            <a:ext cx="8302625" cy="504031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Версии MPI</a:t>
            </a:r>
            <a:endParaRPr/>
          </a:p>
        </p:txBody>
      </p:sp>
      <p:sp>
        <p:nvSpPr>
          <p:cNvPr id="484" name="Google Shape;484;p15"/>
          <p:cNvSpPr txBox="1"/>
          <p:nvPr>
            <p:ph idx="1" type="body"/>
          </p:nvPr>
        </p:nvSpPr>
        <p:spPr>
          <a:xfrm>
            <a:off x="477837" y="1331912"/>
            <a:ext cx="8523287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Char char="●"/>
            </a:pPr>
            <a:r>
              <a:rPr b="0" baseline="-2500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Версия MPI-1 вышла в 1994 году</a:t>
            </a:r>
            <a:endParaRPr b="0" i="0" sz="3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Char char="●"/>
            </a:pPr>
            <a:r>
              <a:rPr b="0" baseline="-2500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Версия MPI-2 вышла в 1998 году, первая реализация появилась в 2002 году.</a:t>
            </a:r>
            <a:endParaRPr b="0" i="0" sz="3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Char char="●"/>
            </a:pPr>
            <a:r>
              <a:rPr b="0" baseline="-2500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Версия MPI-2.1 вышла в начале сентября 2008 года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Char char="●"/>
            </a:pPr>
            <a:r>
              <a:rPr b="0" baseline="-2500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Версия MPI 2.2 вышла 4 сентября 2009 года.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Char char="●"/>
            </a:pPr>
            <a:r>
              <a:rPr b="0" baseline="-2500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Версия MPI 3.0 вышла 21 сентября 2012 года.</a:t>
            </a:r>
            <a:endParaRPr/>
          </a:p>
          <a:p>
            <a:pPr indent="-217805" lvl="0" marL="377825" marR="0" rtl="0" algn="l"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None/>
            </a:pPr>
            <a:r>
              <a:t/>
            </a:r>
            <a:endParaRPr b="0" baseline="-25000" i="0" sz="3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Спецификации MPI</a:t>
            </a:r>
            <a:endParaRPr/>
          </a:p>
        </p:txBody>
      </p:sp>
      <p:sp>
        <p:nvSpPr>
          <p:cNvPr id="491" name="Google Shape;491;p16"/>
          <p:cNvSpPr txBox="1"/>
          <p:nvPr>
            <p:ph idx="1" type="body"/>
          </p:nvPr>
        </p:nvSpPr>
        <p:spPr>
          <a:xfrm>
            <a:off x="477837" y="1331912"/>
            <a:ext cx="9072562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None/>
            </a:pPr>
            <a:r>
              <a:rPr b="1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Спецификация MPI-1</a:t>
            </a:r>
            <a:endParaRPr b="0" i="0" sz="35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Содержит описание стандарта программного интерфейса обмена сообщениями. Спецификация учитывает опыт предшествующих разработок и ориентирована на большую часть аппаратных платформ. Несмотря на то, что MPI рассчитано на использование с языками C/C++ и Fortran, семантика в значительной степени не зависит от языка.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None/>
            </a:pPr>
            <a:r>
              <a:t/>
            </a:r>
            <a:endParaRPr b="0" i="0" sz="35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MPI-1 описываются интерфейсы процедур двухточечного и коллективного обмена, сбора информации, организации обменов в группах процессов, синхронизации процессов, виртуальные топологии, привязки к языкам программирования и т. д.</a:t>
            </a:r>
            <a:endParaRPr/>
          </a:p>
        </p:txBody>
      </p:sp>
      <p:sp>
        <p:nvSpPr>
          <p:cNvPr id="492" name="Google Shape;492;p16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Спецификации MPI</a:t>
            </a:r>
            <a:endParaRPr/>
          </a:p>
        </p:txBody>
      </p:sp>
      <p:sp>
        <p:nvSpPr>
          <p:cNvPr id="498" name="Google Shape;498;p17"/>
          <p:cNvSpPr txBox="1"/>
          <p:nvPr>
            <p:ph idx="1" type="body"/>
          </p:nvPr>
        </p:nvSpPr>
        <p:spPr>
          <a:xfrm>
            <a:off x="477837" y="1331912"/>
            <a:ext cx="9072562" cy="51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None/>
            </a:pPr>
            <a:r>
              <a:rPr b="1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Спецификация MPI-2</a:t>
            </a:r>
            <a:endParaRPr b="0" i="0" sz="35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None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Является дальнейшим развитием MPI. Новое в MPI-2:</a:t>
            </a:r>
            <a:endParaRPr b="0" i="0" sz="35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возможность создания новых процессов во время выполнения MPI- программы (в MPI-1 количество процессов фиксировано, крах одного приводит к краху всей программы);</a:t>
            </a:r>
            <a:endParaRPr/>
          </a:p>
          <a:p>
            <a:pPr indent="-155575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новые разновидности двухточечных обменов (односторонние обмены);</a:t>
            </a:r>
            <a:endParaRPr/>
          </a:p>
          <a:p>
            <a:pPr indent="-155575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новые возможности коллективных обменов;</a:t>
            </a:r>
            <a:endParaRPr/>
          </a:p>
          <a:p>
            <a:pPr indent="-155575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поддержка внешних интерфейсов;</a:t>
            </a:r>
            <a:endParaRPr/>
          </a:p>
          <a:p>
            <a:pPr indent="-155575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50"/>
              <a:buFont typeface="Noto Sans Symbols"/>
              <a:buChar char="●"/>
            </a:pPr>
            <a:r>
              <a:rPr b="0" baseline="-25000" i="0" lang="en-US" sz="3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операции параллельного ввода-вывода с файлами.</a:t>
            </a:r>
            <a:endParaRPr/>
          </a:p>
        </p:txBody>
      </p:sp>
      <p:sp>
        <p:nvSpPr>
          <p:cNvPr id="499" name="Google Shape;499;p17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"/>
          <p:cNvSpPr txBox="1"/>
          <p:nvPr>
            <p:ph idx="1" type="body"/>
          </p:nvPr>
        </p:nvSpPr>
        <p:spPr>
          <a:xfrm>
            <a:off x="508000" y="1200150"/>
            <a:ext cx="9074150" cy="5964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MPICH2 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(Open source, Argone NL)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http://www.mcs.anl.gov/research/projects/mpich2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MVAPICH2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 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Cray 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 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SiCortex 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MPI (Open source, BSD License)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http://www.open-mpi.org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Oracle 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MPJ Express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— MPI на Java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WMPI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WMPI — реализация MPI для 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05" name="Google Shape;505;p18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MPI</a:t>
            </a:r>
            <a:endParaRPr/>
          </a:p>
        </p:txBody>
      </p:sp>
      <p:sp>
        <p:nvSpPr>
          <p:cNvPr id="506" name="Google Shape;506;p18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9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MPI</a:t>
            </a:r>
            <a:endParaRPr/>
          </a:p>
        </p:txBody>
      </p:sp>
      <p:sp>
        <p:nvSpPr>
          <p:cNvPr id="512" name="Google Shape;512;p19"/>
          <p:cNvSpPr txBox="1"/>
          <p:nvPr>
            <p:ph idx="1" type="body"/>
          </p:nvPr>
        </p:nvSpPr>
        <p:spPr>
          <a:xfrm>
            <a:off x="477837" y="1331912"/>
            <a:ext cx="9072562" cy="6119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 CHameleon (MPICH)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является свободно распространяемой “opensource” реализацией MPI. Этот пакет доступен в исходных кодах, поэтому допускает гибкую настройку.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Поддерживается работа в различных версиях ОС UNIX, Mac OS и в последних версиях Microsoft Windows. В последнем случае имеется возможность установки из бинарных файлов.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MPICH соответствует спецификации MPI-2.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Поддерживаются различные коммуникационные среды (в т.ч. 10 Gigabit Ethernet, InfiniBand, Myrinet, Quadrics).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Пока не поддерживаются системы, гетерогенные по форматам хранения данных. Имеется версия с поддержкой пакета Globus.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Официальный сайт MPICH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http://www-unix.mcs.anl.gov</a:t>
            </a:r>
            <a:endParaRPr/>
          </a:p>
        </p:txBody>
      </p:sp>
      <p:sp>
        <p:nvSpPr>
          <p:cNvPr id="513" name="Google Shape;513;p19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type="title"/>
          </p:nvPr>
        </p:nvSpPr>
        <p:spPr>
          <a:xfrm>
            <a:off x="0" y="539750"/>
            <a:ext cx="10080625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792162" y="7127875"/>
            <a:ext cx="79375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b="0" i="0" lang="en-US" sz="2400" u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2008</a:t>
            </a:r>
            <a:endParaRPr/>
          </a:p>
        </p:txBody>
      </p:sp>
      <p:sp>
        <p:nvSpPr>
          <p:cNvPr id="391" name="Google Shape;391;p2"/>
          <p:cNvSpPr txBox="1"/>
          <p:nvPr/>
        </p:nvSpPr>
        <p:spPr>
          <a:xfrm>
            <a:off x="576262" y="2195512"/>
            <a:ext cx="8734425" cy="2497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Средства автоматического распараллеливания программ</a:t>
            </a:r>
            <a:endParaRPr/>
          </a:p>
          <a:p>
            <a:pPr indent="-4572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endParaRPr/>
          </a:p>
          <a:p>
            <a:pPr indent="-4572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Настройка рабочего места для выполнения практических заданий.</a:t>
            </a:r>
            <a:endParaRPr/>
          </a:p>
          <a:p>
            <a:pPr indent="-4572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Выполнение первой программы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MPI</a:t>
            </a:r>
            <a:endParaRPr/>
          </a:p>
        </p:txBody>
      </p:sp>
      <p:sp>
        <p:nvSpPr>
          <p:cNvPr id="519" name="Google Shape;519;p20"/>
          <p:cNvSpPr txBox="1"/>
          <p:nvPr>
            <p:ph idx="1" type="body"/>
          </p:nvPr>
        </p:nvSpPr>
        <p:spPr>
          <a:xfrm>
            <a:off x="477837" y="1331912"/>
            <a:ext cx="9072562" cy="403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«Производные» от MPICH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LAM/MPI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(Университет шт. Индиана.)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MPICH GM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(Myricom) - MPICH с поддержкой среды Myrinet.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MVAPICH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(Университет шт.Огайо) — с поддержкой среды Infiniband.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MPI/Pro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(MPI Software Technology).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 MPI Connect.</a:t>
            </a:r>
            <a:endParaRPr/>
          </a:p>
        </p:txBody>
      </p:sp>
      <p:sp>
        <p:nvSpPr>
          <p:cNvPr id="520" name="Google Shape;520;p20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1" name="Google Shape;521;p20"/>
          <p:cNvSpPr txBox="1"/>
          <p:nvPr/>
        </p:nvSpPr>
        <p:spPr>
          <a:xfrm>
            <a:off x="477837" y="5281612"/>
            <a:ext cx="9072562" cy="158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® 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входит в состав Intel® Cluster Toolkit.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коммерческая реализация MPI, оптимизированная для архитектуры Intel. 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Сайт в Интернете: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http://www.intel.com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1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MPI</a:t>
            </a:r>
            <a:endParaRPr/>
          </a:p>
        </p:txBody>
      </p:sp>
      <p:sp>
        <p:nvSpPr>
          <p:cNvPr id="527" name="Google Shape;527;p21"/>
          <p:cNvSpPr txBox="1"/>
          <p:nvPr>
            <p:ph idx="1" type="body"/>
          </p:nvPr>
        </p:nvSpPr>
        <p:spPr>
          <a:xfrm>
            <a:off x="477837" y="1331912"/>
            <a:ext cx="9602787" cy="604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1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 (Local Area Multicomputer) MPI 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“opensource” реализация MPI, соответствующая спецификации MPI-1 и, в значительной мере, спецификации MPI-2.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 (</a:t>
            </a:r>
            <a:r>
              <a:rPr b="0" baseline="-2500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http://www.larn-mpi.org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поддерживает гетерогенные конфигурации, поддерживает пакет Globus и удовлетворяет IMPI (Interoperable MPI). Поддерживаются различные коммуникационные системы (в т.ч. Myrinet).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IMPI — попытка создания стандарта, обеспечивающего интероперабельность различных реализаций MPI (http://impi.nist.gov/). В настоящее время IMPI поддерживается такими реализациями, как: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1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LAM/MPI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1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MPI/Pro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1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Hewlett-Packard MPI (от версии 1.7)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1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GridMPI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Имеется инструмент проверки на соответствие IMPI.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Разработчики утверждают, что LAM может работать на метакластерных системах.</a:t>
            </a:r>
            <a:endParaRPr/>
          </a:p>
        </p:txBody>
      </p:sp>
      <p:sp>
        <p:nvSpPr>
          <p:cNvPr id="528" name="Google Shape;528;p21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MPI</a:t>
            </a:r>
            <a:endParaRPr/>
          </a:p>
        </p:txBody>
      </p:sp>
      <p:sp>
        <p:nvSpPr>
          <p:cNvPr id="534" name="Google Shape;534;p22"/>
          <p:cNvSpPr txBox="1"/>
          <p:nvPr>
            <p:ph idx="1" type="body"/>
          </p:nvPr>
        </p:nvSpPr>
        <p:spPr>
          <a:xfrm>
            <a:off x="477837" y="1331912"/>
            <a:ext cx="9072562" cy="403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OpenMPI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“opensource” реализация MPI-2, разрабатываемая консорциумом представителей академических, научных и индустриальных кругов.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Полное соответствие спецификации MPI-2. Поддержка различных ОС.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Поддержка различных коммуникационных сред.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Сайт в Интернете: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http://www.open-mpi.org</a:t>
            </a:r>
            <a:endParaRPr/>
          </a:p>
        </p:txBody>
      </p:sp>
      <p:sp>
        <p:nvSpPr>
          <p:cNvPr id="535" name="Google Shape;535;p2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MPI</a:t>
            </a:r>
            <a:endParaRPr/>
          </a:p>
        </p:txBody>
      </p:sp>
      <p:sp>
        <p:nvSpPr>
          <p:cNvPr id="541" name="Google Shape;541;p23"/>
          <p:cNvSpPr txBox="1"/>
          <p:nvPr>
            <p:ph idx="1" type="body"/>
          </p:nvPr>
        </p:nvSpPr>
        <p:spPr>
          <a:xfrm>
            <a:off x="477837" y="1331912"/>
            <a:ext cx="9072562" cy="51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MPI (MS-MPI v7.1)</a:t>
            </a: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входит в состав Compute Cluster Pack SDK.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Ориентирован на работу в среде ОС Microsoft Windows и доступен, в том числе, по лицензии MSDN Academic Alliance. Входит в состав Microsoft НРС Server 2012.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Основан на MPICH2, но включает дополнительные средства управления заданиями.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●"/>
            </a:pP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Поддерживается спецификация MPI-2: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None/>
            </a:pPr>
            <a:r>
              <a:rPr b="0" i="0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www.microsoft.com/en-us/download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Согласно документации поддерживаются Windows 7, Windows 8,10 </a:t>
            </a:r>
            <a:endParaRPr/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4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MPJ</a:t>
            </a:r>
            <a:endParaRPr/>
          </a:p>
        </p:txBody>
      </p:sp>
      <p:sp>
        <p:nvSpPr>
          <p:cNvPr id="548" name="Google Shape;548;p2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9" name="Google Shape;549;p24"/>
          <p:cNvSpPr txBox="1"/>
          <p:nvPr>
            <p:ph idx="1" type="body"/>
          </p:nvPr>
        </p:nvSpPr>
        <p:spPr>
          <a:xfrm>
            <a:off x="360362" y="1341437"/>
            <a:ext cx="9074150" cy="55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of those early projects are no longer active.  </a:t>
            </a:r>
            <a:r>
              <a:rPr b="1" i="0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mpiJava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still used and supported.  We will describe it in detail later.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more contemporary projects include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MPJ</a:t>
            </a:r>
            <a:endParaRPr/>
          </a:p>
          <a:p>
            <a:pPr indent="-322261" lvl="2" marL="108743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API specification by the “Message-passing Working Group” of the </a:t>
            </a:r>
            <a:r>
              <a:rPr b="1" i="1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Java Grande Forum</a:t>
            </a:r>
            <a:r>
              <a:rPr b="0" i="0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Published 2000.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CCJ</a:t>
            </a:r>
            <a:endParaRPr/>
          </a:p>
          <a:p>
            <a:pPr indent="-322261" lvl="2" marL="108743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MPI-like API from some members of the Manta team.  Published 2002.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MPJava</a:t>
            </a:r>
            <a:endParaRPr/>
          </a:p>
          <a:p>
            <a:pPr indent="-322261" lvl="2" marL="108743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high performance Java message-passing framework using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java.nio</a:t>
            </a:r>
            <a:r>
              <a:rPr b="0" i="0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Published 2003.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JMPI</a:t>
            </a:r>
            <a:endParaRPr/>
          </a:p>
          <a:p>
            <a:pPr indent="-322261" lvl="2" marL="108743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implementation of the MPJ spec from University of Massachusetts.  Published 2002.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JOPI</a:t>
            </a:r>
            <a:endParaRPr/>
          </a:p>
          <a:p>
            <a:pPr indent="-322261" lvl="2" marL="108743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Java Object-Passing Interface from U. Nebraska-Lincoln.  Published 2002.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Реализации MPJ</a:t>
            </a:r>
            <a:endParaRPr/>
          </a:p>
        </p:txBody>
      </p:sp>
      <p:sp>
        <p:nvSpPr>
          <p:cNvPr id="555" name="Google Shape;555;p2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6" name="Google Shape;556;p25"/>
          <p:cNvSpPr txBox="1"/>
          <p:nvPr>
            <p:ph idx="1" type="body"/>
          </p:nvPr>
        </p:nvSpPr>
        <p:spPr>
          <a:xfrm>
            <a:off x="0" y="1452562"/>
            <a:ext cx="9864725" cy="55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Один из ранних и наиболее живучих проектов -  </a:t>
            </a:r>
            <a:r>
              <a:rPr b="1" i="0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mpiJava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 еще поддерживается и широко используется.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Другие более современные проекты: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MPJ</a:t>
            </a:r>
            <a:endParaRPr/>
          </a:p>
          <a:p>
            <a:pPr indent="-185737" lvl="2" marL="812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API specification by the “Message-passing Working Group” of the </a:t>
            </a:r>
            <a:r>
              <a:rPr b="1" i="1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Java Grande Forum</a:t>
            </a:r>
            <a:r>
              <a:rPr b="0" i="0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Published 2000.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CCJ</a:t>
            </a:r>
            <a:endParaRPr/>
          </a:p>
          <a:p>
            <a:pPr indent="-185737" lvl="2" marL="812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MPI-like API from some members of the Manta team.  Published 2002.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MPJava</a:t>
            </a:r>
            <a:endParaRPr/>
          </a:p>
          <a:p>
            <a:pPr indent="-185737" lvl="2" marL="812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high performance Java message-passing framework using java.nio.  Published 2003.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JMPI</a:t>
            </a:r>
            <a:endParaRPr/>
          </a:p>
          <a:p>
            <a:pPr indent="-185737" lvl="2" marL="812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implementation of the MPJ spec from University of Massachusetts.  Published 2002.</a:t>
            </a:r>
            <a:endParaRPr/>
          </a:p>
          <a:p>
            <a:pPr indent="-382587" lvl="1" marL="762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JOPI</a:t>
            </a:r>
            <a:endParaRPr/>
          </a:p>
          <a:p>
            <a:pPr indent="-185737" lvl="2" marL="812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Java Object-Passing Interface from U. Nebraska-Lincoln.  Published 2002.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6"/>
          <p:cNvSpPr txBox="1"/>
          <p:nvPr>
            <p:ph type="title"/>
          </p:nvPr>
        </p:nvSpPr>
        <p:spPr>
          <a:xfrm>
            <a:off x="1223962" y="2700337"/>
            <a:ext cx="856773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РАБОЧЕГО МЕСТА</a:t>
            </a:r>
            <a:endParaRPr/>
          </a:p>
        </p:txBody>
      </p:sp>
      <p:sp>
        <p:nvSpPr>
          <p:cNvPr id="562" name="Google Shape;562;p26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"/>
          <p:cNvSpPr/>
          <p:nvPr/>
        </p:nvSpPr>
        <p:spPr>
          <a:xfrm>
            <a:off x="503237" y="5364162"/>
            <a:ext cx="9074150" cy="936625"/>
          </a:xfrm>
          <a:prstGeom prst="roundRect">
            <a:avLst>
              <a:gd fmla="val 16667" name="adj"/>
            </a:avLst>
          </a:prstGeom>
          <a:solidFill>
            <a:srgbClr val="E0EBEB"/>
          </a:solidFill>
          <a:ln cap="flat" cmpd="sng" w="25400">
            <a:solidFill>
              <a:srgbClr val="9595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27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Установка MS-MPI</a:t>
            </a:r>
            <a:endParaRPr/>
          </a:p>
        </p:txBody>
      </p:sp>
      <p:sp>
        <p:nvSpPr>
          <p:cNvPr id="569" name="Google Shape;569;p27"/>
          <p:cNvSpPr txBox="1"/>
          <p:nvPr>
            <p:ph idx="1" type="body"/>
          </p:nvPr>
        </p:nvSpPr>
        <p:spPr>
          <a:xfrm>
            <a:off x="503237" y="1403350"/>
            <a:ext cx="9074150" cy="38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https://www.microsoft.com/en-us/download/details.aspx?id=49926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скачиваем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msi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-файл (размер около 2 Мбайт):</a:t>
            </a:r>
            <a:endParaRPr/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установки потребуются права Администратора системы (запуск MPI-программ выполняется соответствующей службой).</a:t>
            </a:r>
            <a:endParaRPr/>
          </a:p>
          <a:p>
            <a:pPr indent="-2889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Можно использовать MPICH2 для MS Windows, скачать по адресу: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i="0" lang="en-US" sz="2400" u="sng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http://www.mpich.org/downloads/</a:t>
            </a:r>
            <a:endParaRPr/>
          </a:p>
        </p:txBody>
      </p:sp>
      <p:sp>
        <p:nvSpPr>
          <p:cNvPr id="570" name="Google Shape;570;p27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571" name="Google Shape;57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4812" y="2266950"/>
            <a:ext cx="5514975" cy="20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 txBox="1"/>
          <p:nvPr>
            <p:ph type="title"/>
          </p:nvPr>
        </p:nvSpPr>
        <p:spPr>
          <a:xfrm>
            <a:off x="503237" y="134937"/>
            <a:ext cx="8316912" cy="1341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Установка MS-MPI</a:t>
            </a:r>
            <a:endParaRPr/>
          </a:p>
        </p:txBody>
      </p:sp>
      <p:sp>
        <p:nvSpPr>
          <p:cNvPr id="577" name="Google Shape;577;p28"/>
          <p:cNvSpPr txBox="1"/>
          <p:nvPr>
            <p:ph idx="1" type="body"/>
          </p:nvPr>
        </p:nvSpPr>
        <p:spPr>
          <a:xfrm>
            <a:off x="522287" y="1766887"/>
            <a:ext cx="8297862" cy="1236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Запускаем скачанный файл, он нам устанавливает MPI SDK:</a:t>
            </a:r>
            <a:endParaRPr/>
          </a:p>
        </p:txBody>
      </p: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762" y="3295650"/>
            <a:ext cx="5886450" cy="23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8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80" name="Google Shape;580;p28"/>
          <p:cNvSpPr txBox="1"/>
          <p:nvPr/>
        </p:nvSpPr>
        <p:spPr>
          <a:xfrm>
            <a:off x="360362" y="6075362"/>
            <a:ext cx="87122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попробовать эту инструкцию для дальнейшей настройки: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http://www.math.ucla.edu/~mputhawala/PPT.pdf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Установка MPJ</a:t>
            </a:r>
            <a:endParaRPr/>
          </a:p>
        </p:txBody>
      </p:sp>
      <p:sp>
        <p:nvSpPr>
          <p:cNvPr id="586" name="Google Shape;586;p29"/>
          <p:cNvSpPr txBox="1"/>
          <p:nvPr>
            <p:ph idx="1" type="body"/>
          </p:nvPr>
        </p:nvSpPr>
        <p:spPr>
          <a:xfrm>
            <a:off x="495300" y="1465262"/>
            <a:ext cx="8785225" cy="541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Загружаем </a:t>
            </a:r>
            <a:r>
              <a:rPr b="0" i="0" lang="en-US" sz="20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MPJ Express</a:t>
            </a: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виде zip – файла отсюда: </a:t>
            </a:r>
            <a:r>
              <a:rPr b="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http://sourceforge.net/projects/mpjexpress/files/releases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распаковываем.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274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588" name="Google Shape;5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525" y="3054350"/>
            <a:ext cx="7343775" cy="36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"/>
          <p:cNvSpPr txBox="1"/>
          <p:nvPr>
            <p:ph type="title"/>
          </p:nvPr>
        </p:nvSpPr>
        <p:spPr>
          <a:xfrm>
            <a:off x="1223962" y="2700337"/>
            <a:ext cx="856773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СРЕДСТВА АВТОМАТИЧЕСКОГО РАСПАРАЛЛЕЛИВАНИЯ ПРОГРАММ</a:t>
            </a: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0"/>
          <p:cNvSpPr txBox="1"/>
          <p:nvPr>
            <p:ph type="title"/>
          </p:nvPr>
        </p:nvSpPr>
        <p:spPr>
          <a:xfrm>
            <a:off x="495300" y="5048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системных переменных</a:t>
            </a:r>
            <a:endParaRPr/>
          </a:p>
        </p:txBody>
      </p:sp>
      <p:sp>
        <p:nvSpPr>
          <p:cNvPr id="594" name="Google Shape;594;p30"/>
          <p:cNvSpPr txBox="1"/>
          <p:nvPr>
            <p:ph idx="1" type="body"/>
          </p:nvPr>
        </p:nvSpPr>
        <p:spPr>
          <a:xfrm>
            <a:off x="495300" y="1908175"/>
            <a:ext cx="8785225" cy="4970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Arial"/>
              <a:buAutoNum type="arabicPeriod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Входим в «Дополнительные параметры системы»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37782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0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596" name="Google Shape;5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2" y="2555875"/>
            <a:ext cx="8982075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0"/>
          <p:cNvSpPr/>
          <p:nvPr/>
        </p:nvSpPr>
        <p:spPr>
          <a:xfrm>
            <a:off x="523875" y="4716462"/>
            <a:ext cx="3033712" cy="865187"/>
          </a:xfrm>
          <a:prstGeom prst="ellipse">
            <a:avLst/>
          </a:prstGeom>
          <a:noFill/>
          <a:ln cap="flat" cmpd="sng" w="254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Установка MPJ</a:t>
            </a:r>
            <a:endParaRPr/>
          </a:p>
        </p:txBody>
      </p:sp>
      <p:sp>
        <p:nvSpPr>
          <p:cNvPr id="603" name="Google Shape;603;p31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4" name="Google Shape;604;p31"/>
          <p:cNvSpPr txBox="1"/>
          <p:nvPr>
            <p:ph idx="1" type="body"/>
          </p:nvPr>
        </p:nvSpPr>
        <p:spPr>
          <a:xfrm>
            <a:off x="488950" y="1547812"/>
            <a:ext cx="8872537" cy="554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Извлекаем архив в выбранную вами директорию </a:t>
            </a:r>
            <a:r>
              <a:rPr b="1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(мы назовем ее условно "mpj directory" )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Теперь в вашей директории </a:t>
            </a:r>
            <a:r>
              <a:rPr b="1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mpj directory вложена директория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"mpj-v0_44" (возможно более новая).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(2.1) Создаем переменную среды пользователя a MPJ_HOME: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b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записываем туда путь к вашей директории </a:t>
            </a: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"mpj directory"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$MPJ_HOME=[mpj directory;] 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квадратных скобок)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JAVA-HOME тоже пригодится – в ней путь к JDK</a:t>
            </a:r>
            <a:endParaRPr/>
          </a:p>
        </p:txBody>
      </p:sp>
      <p:pic>
        <p:nvPicPr>
          <p:cNvPr id="605" name="Google Shape;6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425" y="3184525"/>
            <a:ext cx="7308850" cy="2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1"/>
          <p:cNvSpPr txBox="1"/>
          <p:nvPr/>
        </p:nvSpPr>
        <p:spPr>
          <a:xfrm>
            <a:off x="1584325" y="4140200"/>
            <a:ext cx="4608512" cy="25241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31"/>
          <p:cNvSpPr txBox="1"/>
          <p:nvPr/>
        </p:nvSpPr>
        <p:spPr>
          <a:xfrm>
            <a:off x="3240087" y="5006975"/>
            <a:ext cx="32369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MPJ_HOME=D:\MPJ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2"/>
          <p:cNvSpPr txBox="1"/>
          <p:nvPr>
            <p:ph idx="1" type="body"/>
          </p:nvPr>
        </p:nvSpPr>
        <p:spPr>
          <a:xfrm>
            <a:off x="976312" y="1152525"/>
            <a:ext cx="8423275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(2.2) Добавляем MPJ bin директорию к переменной окружения PATH:  </a:t>
            </a: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Path=$PATH:$MPJ_HOME/bin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3" name="Google Shape;6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325" y="2160587"/>
            <a:ext cx="6623050" cy="26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2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Установка MPJ</a:t>
            </a:r>
            <a:endParaRPr/>
          </a:p>
        </p:txBody>
      </p:sp>
      <p:sp>
        <p:nvSpPr>
          <p:cNvPr id="615" name="Google Shape;615;p3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16" name="Google Shape;6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5262" y="4948237"/>
            <a:ext cx="49053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2"/>
          <p:cNvSpPr txBox="1"/>
          <p:nvPr/>
        </p:nvSpPr>
        <p:spPr>
          <a:xfrm>
            <a:off x="1800225" y="2755900"/>
            <a:ext cx="5111750" cy="28892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Google Shape;618;p32"/>
          <p:cNvSpPr txBox="1"/>
          <p:nvPr/>
        </p:nvSpPr>
        <p:spPr>
          <a:xfrm>
            <a:off x="1800225" y="3851275"/>
            <a:ext cx="6048375" cy="24765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3024187" y="5969000"/>
            <a:ext cx="31480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%MPJ_HOME%/bin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62" y="2836862"/>
            <a:ext cx="8226425" cy="216693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3"/>
          <p:cNvSpPr txBox="1"/>
          <p:nvPr>
            <p:ph type="title"/>
          </p:nvPr>
        </p:nvSpPr>
        <p:spPr>
          <a:xfrm>
            <a:off x="503237" y="134937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Установка MPJ</a:t>
            </a:r>
            <a:endParaRPr/>
          </a:p>
        </p:txBody>
      </p:sp>
      <p:sp>
        <p:nvSpPr>
          <p:cNvPr id="626" name="Google Shape;626;p3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7" name="Google Shape;627;p33"/>
          <p:cNvSpPr txBox="1"/>
          <p:nvPr>
            <p:ph idx="1" type="body"/>
          </p:nvPr>
        </p:nvSpPr>
        <p:spPr>
          <a:xfrm>
            <a:off x="584200" y="158432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(2.3) Добавьте к classpath:</a:t>
            </a:r>
            <a:b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CLASSPATH=.:$MPJ_HOME/lib/mpj.jar</a:t>
            </a:r>
            <a:endParaRPr/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Изменения системных переменных вступят в силу после перезагрузки, иначе получите ошибку:</a:t>
            </a:r>
            <a:endParaRPr/>
          </a:p>
        </p:txBody>
      </p:sp>
      <p:sp>
        <p:nvSpPr>
          <p:cNvPr id="628" name="Google Shape;628;p33"/>
          <p:cNvSpPr txBox="1"/>
          <p:nvPr/>
        </p:nvSpPr>
        <p:spPr>
          <a:xfrm>
            <a:off x="2808287" y="3995737"/>
            <a:ext cx="3168650" cy="27305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9" name="Google Shape;62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5375" y="5873750"/>
            <a:ext cx="6472237" cy="11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JavaBeans</a:t>
            </a:r>
            <a:endParaRPr/>
          </a:p>
        </p:txBody>
      </p:sp>
      <p:sp>
        <p:nvSpPr>
          <p:cNvPr id="635" name="Google Shape;635;p3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36" name="Google Shape;636;p34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Создаем новый JAVA-проект и помещаем в него код: </a:t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" y="2051050"/>
            <a:ext cx="8793162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4"/>
          <p:cNvSpPr txBox="1"/>
          <p:nvPr/>
        </p:nvSpPr>
        <p:spPr>
          <a:xfrm>
            <a:off x="482600" y="4714875"/>
            <a:ext cx="87312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Библиотека не видна. Добавим ее: </a:t>
            </a:r>
            <a:endParaRPr/>
          </a:p>
        </p:txBody>
      </p:sp>
      <p:pic>
        <p:nvPicPr>
          <p:cNvPr id="639" name="Google Shape;6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537" y="4694237"/>
            <a:ext cx="3240087" cy="2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JavaBeans</a:t>
            </a:r>
            <a:endParaRPr/>
          </a:p>
        </p:txBody>
      </p:sp>
      <p:sp>
        <p:nvSpPr>
          <p:cNvPr id="645" name="Google Shape;645;p3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6" name="Google Shape;646;p35"/>
          <p:cNvSpPr txBox="1"/>
          <p:nvPr>
            <p:ph idx="1" type="body"/>
          </p:nvPr>
        </p:nvSpPr>
        <p:spPr>
          <a:xfrm>
            <a:off x="485775" y="1582737"/>
            <a:ext cx="90741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Добавить JAR-файл mpj.jar к библиотеке проекта</a:t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412" y="2139950"/>
            <a:ext cx="751522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5"/>
          <p:cNvSpPr txBox="1"/>
          <p:nvPr/>
        </p:nvSpPr>
        <p:spPr>
          <a:xfrm>
            <a:off x="657225" y="6329362"/>
            <a:ext cx="89027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этого библиотека будет видна. Ошибки в проекте исчезнут.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1847850"/>
            <a:ext cx="8351837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6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JavaBeans</a:t>
            </a:r>
            <a:endParaRPr/>
          </a:p>
        </p:txBody>
      </p:sp>
      <p:sp>
        <p:nvSpPr>
          <p:cNvPr id="655" name="Google Shape;655;p36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56" name="Google Shape;656;p36"/>
          <p:cNvSpPr txBox="1"/>
          <p:nvPr>
            <p:ph idx="1" type="body"/>
          </p:nvPr>
        </p:nvSpPr>
        <p:spPr>
          <a:xfrm>
            <a:off x="485775" y="1419225"/>
            <a:ext cx="90741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Следующим шагом создаем новую Runtime конфигурацию:</a:t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36"/>
          <p:cNvSpPr txBox="1"/>
          <p:nvPr/>
        </p:nvSpPr>
        <p:spPr>
          <a:xfrm>
            <a:off x="471487" y="6478587"/>
            <a:ext cx="87296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Параметры запуска (5 – число процессов):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-jar D:\...\MPJ\lib\starter.jar -np 5</a:t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 rot="-7080000">
            <a:off x="3277393" y="2324893"/>
            <a:ext cx="287337" cy="215900"/>
          </a:xfrm>
          <a:prstGeom prst="rightArrow">
            <a:avLst>
              <a:gd fmla="val 13485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rgbClr val="9595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p36"/>
          <p:cNvSpPr/>
          <p:nvPr/>
        </p:nvSpPr>
        <p:spPr>
          <a:xfrm>
            <a:off x="2106612" y="2546350"/>
            <a:ext cx="2447925" cy="4508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Открываем свойства проекта</a:t>
            </a:r>
            <a:endParaRPr/>
          </a:p>
        </p:txBody>
      </p:sp>
      <p:grpSp>
        <p:nvGrpSpPr>
          <p:cNvPr id="660" name="Google Shape;660;p36"/>
          <p:cNvGrpSpPr/>
          <p:nvPr/>
        </p:nvGrpSpPr>
        <p:grpSpPr>
          <a:xfrm>
            <a:off x="5837237" y="2173287"/>
            <a:ext cx="2774950" cy="1045211"/>
            <a:chOff x="6182505" y="2148570"/>
            <a:chExt cx="2772193" cy="1045051"/>
          </a:xfrm>
        </p:grpSpPr>
        <p:sp>
          <p:nvSpPr>
            <p:cNvPr id="661" name="Google Shape;661;p36"/>
            <p:cNvSpPr/>
            <p:nvPr/>
          </p:nvSpPr>
          <p:spPr>
            <a:xfrm rot="8220000">
              <a:off x="7149918" y="2908865"/>
              <a:ext cx="287052" cy="215867"/>
            </a:xfrm>
            <a:prstGeom prst="rightArrow">
              <a:avLst>
                <a:gd fmla="val 13478" name="adj1"/>
                <a:gd fmla="val 50000" name="adj2"/>
              </a:avLst>
            </a:prstGeom>
            <a:solidFill>
              <a:srgbClr val="C00000"/>
            </a:solidFill>
            <a:ln cap="flat" cmpd="sng" w="9525">
              <a:solidFill>
                <a:srgbClr val="9595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182505" y="2148570"/>
              <a:ext cx="2772193" cy="45078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2. Создать; Даем новое имя конфигурации</a:t>
              </a:r>
              <a:endParaRPr/>
            </a:p>
          </p:txBody>
        </p:sp>
      </p:grpSp>
      <p:cxnSp>
        <p:nvCxnSpPr>
          <p:cNvPr id="663" name="Google Shape;663;p36"/>
          <p:cNvCxnSpPr/>
          <p:nvPr/>
        </p:nvCxnSpPr>
        <p:spPr>
          <a:xfrm flipH="1">
            <a:off x="5184775" y="2546350"/>
            <a:ext cx="982662" cy="62388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grpSp>
        <p:nvGrpSpPr>
          <p:cNvPr id="664" name="Google Shape;664;p36"/>
          <p:cNvGrpSpPr/>
          <p:nvPr/>
        </p:nvGrpSpPr>
        <p:grpSpPr>
          <a:xfrm>
            <a:off x="6048375" y="3170237"/>
            <a:ext cx="3152775" cy="812800"/>
            <a:chOff x="6136509" y="4033364"/>
            <a:chExt cx="3152274" cy="812999"/>
          </a:xfrm>
        </p:grpSpPr>
        <p:sp>
          <p:nvSpPr>
            <p:cNvPr id="665" name="Google Shape;665;p36"/>
            <p:cNvSpPr/>
            <p:nvPr/>
          </p:nvSpPr>
          <p:spPr>
            <a:xfrm>
              <a:off x="6912674" y="4033364"/>
              <a:ext cx="2376109" cy="5113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3. Заполнить имя главного класса конфигурации</a:t>
              </a:r>
              <a:endParaRPr/>
            </a:p>
          </p:txBody>
        </p:sp>
        <p:cxnSp>
          <p:nvCxnSpPr>
            <p:cNvPr id="666" name="Google Shape;666;p36"/>
            <p:cNvCxnSpPr/>
            <p:nvPr/>
          </p:nvCxnSpPr>
          <p:spPr>
            <a:xfrm flipH="1">
              <a:off x="6136509" y="4211208"/>
              <a:ext cx="920604" cy="635155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67" name="Google Shape;667;p36"/>
          <p:cNvGrpSpPr/>
          <p:nvPr/>
        </p:nvGrpSpPr>
        <p:grpSpPr>
          <a:xfrm>
            <a:off x="6607175" y="5129212"/>
            <a:ext cx="2952750" cy="619125"/>
            <a:chOff x="6336456" y="5038040"/>
            <a:chExt cx="2952327" cy="620561"/>
          </a:xfrm>
        </p:grpSpPr>
        <p:sp>
          <p:nvSpPr>
            <p:cNvPr id="668" name="Google Shape;668;p36"/>
            <p:cNvSpPr/>
            <p:nvPr/>
          </p:nvSpPr>
          <p:spPr>
            <a:xfrm>
              <a:off x="6912636" y="5147831"/>
              <a:ext cx="2376147" cy="51077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4. Внести параметры запуска</a:t>
              </a:r>
              <a:endParaRPr/>
            </a:p>
          </p:txBody>
        </p:sp>
        <p:cxnSp>
          <p:nvCxnSpPr>
            <p:cNvPr id="669" name="Google Shape;669;p36"/>
            <p:cNvCxnSpPr/>
            <p:nvPr/>
          </p:nvCxnSpPr>
          <p:spPr>
            <a:xfrm rot="10800000">
              <a:off x="6336456" y="5038040"/>
              <a:ext cx="720622" cy="288003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“Hello, World”</a:t>
            </a:r>
            <a:endParaRPr/>
          </a:p>
        </p:txBody>
      </p:sp>
      <p:sp>
        <p:nvSpPr>
          <p:cNvPr id="675" name="Google Shape;675;p37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76" name="Google Shape;6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87" y="5440362"/>
            <a:ext cx="6332537" cy="14398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7"/>
          <p:cNvSpPr txBox="1"/>
          <p:nvPr/>
        </p:nvSpPr>
        <p:spPr>
          <a:xfrm>
            <a:off x="485775" y="1582737"/>
            <a:ext cx="7426325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Запускаем: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37"/>
          <p:cNvSpPr txBox="1"/>
          <p:nvPr/>
        </p:nvSpPr>
        <p:spPr>
          <a:xfrm>
            <a:off x="474662" y="4895850"/>
            <a:ext cx="7426325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Получаем: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9" name="Google Shape;6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2162175"/>
            <a:ext cx="6688137" cy="27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Режим отладки</a:t>
            </a:r>
            <a:endParaRPr/>
          </a:p>
        </p:txBody>
      </p:sp>
      <p:sp>
        <p:nvSpPr>
          <p:cNvPr id="685" name="Google Shape;685;p38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86" name="Google Shape;686;p38"/>
          <p:cNvSpPr txBox="1"/>
          <p:nvPr/>
        </p:nvSpPr>
        <p:spPr>
          <a:xfrm>
            <a:off x="485775" y="1582737"/>
            <a:ext cx="7426325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Вводим дополнительные параметры настройки конфигурации: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38"/>
          <p:cNvSpPr txBox="1"/>
          <p:nvPr/>
        </p:nvSpPr>
        <p:spPr>
          <a:xfrm>
            <a:off x="360362" y="5865812"/>
            <a:ext cx="940435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Noto Sans Symbols"/>
              <a:buChar char="●"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“-agentlib:jdwp=transport=dt_socket,server=y,suspend=y,address=8000”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●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Отладчик подключится  к порту, указанному в этой строке—значение по умолчанию равно 8000 и может быть изменено.</a:t>
            </a:r>
            <a:endParaRPr/>
          </a:p>
        </p:txBody>
      </p:sp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25" y="2374900"/>
            <a:ext cx="6192837" cy="349091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8"/>
          <p:cNvSpPr/>
          <p:nvPr/>
        </p:nvSpPr>
        <p:spPr>
          <a:xfrm>
            <a:off x="6818312" y="4824412"/>
            <a:ext cx="2774950" cy="6969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Дополнительные параметры командной строки для отладчика</a:t>
            </a:r>
            <a:endParaRPr/>
          </a:p>
        </p:txBody>
      </p:sp>
      <p:cxnSp>
        <p:nvCxnSpPr>
          <p:cNvPr id="690" name="Google Shape;690;p38"/>
          <p:cNvCxnSpPr/>
          <p:nvPr/>
        </p:nvCxnSpPr>
        <p:spPr>
          <a:xfrm rot="10800000">
            <a:off x="6119812" y="4787900"/>
            <a:ext cx="698500" cy="385762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9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Режим отладки</a:t>
            </a:r>
            <a:endParaRPr/>
          </a:p>
        </p:txBody>
      </p:sp>
      <p:sp>
        <p:nvSpPr>
          <p:cNvPr id="696" name="Google Shape;696;p39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7" name="Google Shape;697;p39"/>
          <p:cNvSpPr txBox="1"/>
          <p:nvPr/>
        </p:nvSpPr>
        <p:spPr>
          <a:xfrm>
            <a:off x="485775" y="1582737"/>
            <a:ext cx="7426325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Устанавливаем точку останова и запускаем: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8" name="Google Shape;698;p39"/>
          <p:cNvSpPr txBox="1"/>
          <p:nvPr/>
        </p:nvSpPr>
        <p:spPr>
          <a:xfrm>
            <a:off x="173037" y="6486525"/>
            <a:ext cx="9405937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Видим, что идет прослушивание сокета и порта 8000.</a:t>
            </a:r>
            <a:endParaRPr/>
          </a:p>
        </p:txBody>
      </p:sp>
      <p:pic>
        <p:nvPicPr>
          <p:cNvPr id="699" name="Google Shape;6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025" y="2051050"/>
            <a:ext cx="7985125" cy="23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450" y="4646612"/>
            <a:ext cx="7546975" cy="186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03" name="Google Shape;4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8537" y="4184650"/>
            <a:ext cx="3725862" cy="277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"/>
          <p:cNvSpPr txBox="1"/>
          <p:nvPr>
            <p:ph type="title"/>
          </p:nvPr>
        </p:nvSpPr>
        <p:spPr>
          <a:xfrm>
            <a:off x="504825" y="134937"/>
            <a:ext cx="8315325" cy="866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Варианты архитектур</a:t>
            </a:r>
            <a:endParaRPr/>
          </a:p>
        </p:txBody>
      </p:sp>
      <p:sp>
        <p:nvSpPr>
          <p:cNvPr id="405" name="Google Shape;405;p4"/>
          <p:cNvSpPr txBox="1"/>
          <p:nvPr>
            <p:ph idx="1" type="body"/>
          </p:nvPr>
        </p:nvSpPr>
        <p:spPr>
          <a:xfrm>
            <a:off x="436562" y="1319212"/>
            <a:ext cx="9070975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 процессоры  могли считаться автономными, они должны, по меньшей мере, обладать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собственным независимым управлением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77825" lvl="0" marL="3778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этой причине параллельный компьютер, архитектура которого устроена по схеме "одна команда для многих данных" (англ. Single Instruction - Multiple Data, SIMD), не может считаться распределенной системой. </a:t>
            </a:r>
            <a:endParaRPr/>
          </a:p>
        </p:txBody>
      </p:sp>
      <p:sp>
        <p:nvSpPr>
          <p:cNvPr id="406" name="Google Shape;406;p4"/>
          <p:cNvSpPr txBox="1"/>
          <p:nvPr/>
        </p:nvSpPr>
        <p:spPr>
          <a:xfrm>
            <a:off x="517525" y="3841750"/>
            <a:ext cx="6069012" cy="347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 </a:t>
            </a:r>
            <a:r>
              <a:rPr b="0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независимостью процессов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подразумевается тот факт, что каждый процесс имеет свое собственное состояние, представляемое набором данных, включающим текущие значения счетчика команд, регистров и переменных, к которым процесс может обращаться и которые может изменять. Состояние каждого процесса является полностью закрытым для других процессов: другие процессы не имеют к нему  прямого  доступа  и  не  могут  изменять  его. </a:t>
            </a:r>
            <a:endParaRPr/>
          </a:p>
        </p:txBody>
      </p:sp>
      <p:sp>
        <p:nvSpPr>
          <p:cNvPr id="407" name="Google Shape;407;p4"/>
          <p:cNvSpPr txBox="1"/>
          <p:nvPr/>
        </p:nvSpPr>
        <p:spPr>
          <a:xfrm>
            <a:off x="6313487" y="3705225"/>
            <a:ext cx="3763962" cy="50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A8A"/>
              </a:buClr>
              <a:buSzPts val="2600"/>
              <a:buFont typeface="Times New Roman"/>
              <a:buNone/>
            </a:pPr>
            <a:r>
              <a:rPr b="1" i="0" lang="en-US" sz="2600" u="none">
                <a:solidFill>
                  <a:srgbClr val="5C8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Классификация Флина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0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Режим отладки</a:t>
            </a:r>
            <a:endParaRPr/>
          </a:p>
        </p:txBody>
      </p:sp>
      <p:sp>
        <p:nvSpPr>
          <p:cNvPr id="706" name="Google Shape;706;p40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07" name="Google Shape;707;p40"/>
          <p:cNvSpPr txBox="1"/>
          <p:nvPr/>
        </p:nvSpPr>
        <p:spPr>
          <a:xfrm>
            <a:off x="485775" y="1582737"/>
            <a:ext cx="7426325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Подключаем отладчик: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8" name="Google Shape;7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37" y="2230437"/>
            <a:ext cx="5761037" cy="26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350" y="4171950"/>
            <a:ext cx="52578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0"/>
          <p:cNvSpPr txBox="1"/>
          <p:nvPr/>
        </p:nvSpPr>
        <p:spPr>
          <a:xfrm>
            <a:off x="768350" y="5299075"/>
            <a:ext cx="27368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Настраиваем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параметры: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1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Режим отладки</a:t>
            </a:r>
            <a:endParaRPr/>
          </a:p>
        </p:txBody>
      </p:sp>
      <p:sp>
        <p:nvSpPr>
          <p:cNvPr id="716" name="Google Shape;716;p41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17" name="Google Shape;717;p41"/>
          <p:cNvSpPr txBox="1"/>
          <p:nvPr/>
        </p:nvSpPr>
        <p:spPr>
          <a:xfrm>
            <a:off x="485775" y="1582737"/>
            <a:ext cx="7426325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отладки: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8" name="Google Shape;7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2163762"/>
            <a:ext cx="9583737" cy="52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1"/>
          <p:cNvSpPr/>
          <p:nvPr/>
        </p:nvSpPr>
        <p:spPr>
          <a:xfrm>
            <a:off x="6408737" y="1258887"/>
            <a:ext cx="3024187" cy="8350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Нажимая на кнопки отладки можем контролировать каждый процесс отдельно</a:t>
            </a:r>
            <a:endParaRPr/>
          </a:p>
        </p:txBody>
      </p:sp>
      <p:cxnSp>
        <p:nvCxnSpPr>
          <p:cNvPr id="720" name="Google Shape;720;p41"/>
          <p:cNvCxnSpPr/>
          <p:nvPr/>
        </p:nvCxnSpPr>
        <p:spPr>
          <a:xfrm flipH="1">
            <a:off x="6264275" y="1676400"/>
            <a:ext cx="144462" cy="682625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721" name="Google Shape;721;p41"/>
          <p:cNvSpPr txBox="1"/>
          <p:nvPr/>
        </p:nvSpPr>
        <p:spPr>
          <a:xfrm>
            <a:off x="5094287" y="2363787"/>
            <a:ext cx="2249487" cy="3429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p41"/>
          <p:cNvSpPr/>
          <p:nvPr/>
        </p:nvSpPr>
        <p:spPr>
          <a:xfrm>
            <a:off x="479425" y="5899150"/>
            <a:ext cx="3024187" cy="8350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Выбор контролируемого процесса</a:t>
            </a:r>
            <a:endParaRPr/>
          </a:p>
        </p:txBody>
      </p:sp>
      <p:cxnSp>
        <p:nvCxnSpPr>
          <p:cNvPr id="723" name="Google Shape;723;p41"/>
          <p:cNvCxnSpPr/>
          <p:nvPr/>
        </p:nvCxnSpPr>
        <p:spPr>
          <a:xfrm flipH="1" rot="10800000">
            <a:off x="479425" y="3275012"/>
            <a:ext cx="96837" cy="304165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2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Режим отладки</a:t>
            </a:r>
            <a:endParaRPr/>
          </a:p>
        </p:txBody>
      </p:sp>
      <p:sp>
        <p:nvSpPr>
          <p:cNvPr id="729" name="Google Shape;729;p4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0" name="Google Shape;730;p42"/>
          <p:cNvSpPr txBox="1"/>
          <p:nvPr/>
        </p:nvSpPr>
        <p:spPr>
          <a:xfrm>
            <a:off x="485775" y="1582737"/>
            <a:ext cx="7426325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отладки: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1" name="Google Shape;7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2192337"/>
            <a:ext cx="9477375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2"/>
          <p:cNvSpPr/>
          <p:nvPr/>
        </p:nvSpPr>
        <p:spPr>
          <a:xfrm>
            <a:off x="6813550" y="6156325"/>
            <a:ext cx="2474912" cy="731837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Отработали 3 из 5 процессов</a:t>
            </a:r>
            <a:endParaRPr/>
          </a:p>
        </p:txBody>
      </p:sp>
      <p:cxnSp>
        <p:nvCxnSpPr>
          <p:cNvPr id="733" name="Google Shape;733;p42"/>
          <p:cNvCxnSpPr/>
          <p:nvPr/>
        </p:nvCxnSpPr>
        <p:spPr>
          <a:xfrm rot="10800000">
            <a:off x="5184775" y="6227762"/>
            <a:ext cx="1628775" cy="29368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3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39" name="Google Shape;739;p4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40" name="Google Shape;740;p43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1)Выбрать File затем ProjectStructure: </a:t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1" name="Google Shape;7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" y="2081212"/>
            <a:ext cx="8154987" cy="46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4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47" name="Google Shape;747;p4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48" name="Google Shape;748;p44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2)Выбрать Пункт Libraries  и нажать  на +: </a:t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377825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9" name="Google Shape;7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1962150"/>
            <a:ext cx="6577012" cy="53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5262" y="3821112"/>
            <a:ext cx="6596062" cy="351313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4"/>
          <p:cNvSpPr txBox="1"/>
          <p:nvPr/>
        </p:nvSpPr>
        <p:spPr>
          <a:xfrm>
            <a:off x="3024187" y="3198812"/>
            <a:ext cx="57785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3)Выпадет менюшка выбрать в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ней Java: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57" name="Google Shape;757;p45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4)выбрать_папку_mpj_в_ней_выбрать_lib</a:t>
            </a:r>
            <a:endParaRPr/>
          </a:p>
        </p:txBody>
      </p:sp>
      <p:pic>
        <p:nvPicPr>
          <p:cNvPr id="758" name="Google Shape;7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37" y="1979612"/>
            <a:ext cx="7024687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5"/>
          <p:cNvSpPr txBox="1"/>
          <p:nvPr/>
        </p:nvSpPr>
        <p:spPr>
          <a:xfrm>
            <a:off x="2222500" y="3802062"/>
            <a:ext cx="7848600" cy="4619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5)Выбрать_файлы_mpi_mpj_и_starter_с_расширением_jar</a:t>
            </a:r>
            <a:endParaRPr/>
          </a:p>
        </p:txBody>
      </p:sp>
      <p:pic>
        <p:nvPicPr>
          <p:cNvPr id="760" name="Google Shape;76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5862" y="4244975"/>
            <a:ext cx="5875337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6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67" name="Google Shape;767;p46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В_итоге_должно_быть_так. Нажать apply и ок</a:t>
            </a:r>
            <a:endParaRPr/>
          </a:p>
        </p:txBody>
      </p:sp>
      <p:sp>
        <p:nvSpPr>
          <p:cNvPr id="768" name="Google Shape;768;p46"/>
          <p:cNvSpPr txBox="1"/>
          <p:nvPr/>
        </p:nvSpPr>
        <p:spPr>
          <a:xfrm>
            <a:off x="487362" y="4043362"/>
            <a:ext cx="8694737" cy="46037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7)на_вкладке_run_выбираем_Edit Configurations, далее жмем +</a:t>
            </a:r>
            <a:endParaRPr/>
          </a:p>
        </p:txBody>
      </p:sp>
      <p:pic>
        <p:nvPicPr>
          <p:cNvPr id="769" name="Google Shape;7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" y="1962150"/>
            <a:ext cx="7008812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75" y="4622800"/>
            <a:ext cx="9128125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6"/>
          <p:cNvSpPr txBox="1"/>
          <p:nvPr/>
        </p:nvSpPr>
        <p:spPr>
          <a:xfrm>
            <a:off x="9182100" y="6888162"/>
            <a:ext cx="7556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7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77" name="Google Shape;777;p47"/>
          <p:cNvSpPr txBox="1"/>
          <p:nvPr>
            <p:ph idx="1" type="body"/>
          </p:nvPr>
        </p:nvSpPr>
        <p:spPr>
          <a:xfrm>
            <a:off x="485775" y="1493837"/>
            <a:ext cx="3833812" cy="4683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8)в открывшемся меню выбрать application</a:t>
            </a:r>
            <a:endParaRPr/>
          </a:p>
        </p:txBody>
      </p:sp>
      <p:sp>
        <p:nvSpPr>
          <p:cNvPr id="778" name="Google Shape;778;p47"/>
          <p:cNvSpPr txBox="1"/>
          <p:nvPr/>
        </p:nvSpPr>
        <p:spPr>
          <a:xfrm>
            <a:off x="9182100" y="6888162"/>
            <a:ext cx="7556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779" name="Google Shape;7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437" y="1082675"/>
            <a:ext cx="4044950" cy="633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8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85" name="Google Shape;785;p48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9)настроить_как_показано_на_экране_нажать_apply_и_ok</a:t>
            </a:r>
            <a:endParaRPr/>
          </a:p>
        </p:txBody>
      </p:sp>
      <p:sp>
        <p:nvSpPr>
          <p:cNvPr id="786" name="Google Shape;786;p48"/>
          <p:cNvSpPr txBox="1"/>
          <p:nvPr/>
        </p:nvSpPr>
        <p:spPr>
          <a:xfrm>
            <a:off x="9182100" y="6888162"/>
            <a:ext cx="7556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787" name="Google Shape;7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37" y="2038350"/>
            <a:ext cx="8810625" cy="55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9"/>
          <p:cNvSpPr txBox="1"/>
          <p:nvPr>
            <p:ph type="title"/>
          </p:nvPr>
        </p:nvSpPr>
        <p:spPr>
          <a:xfrm>
            <a:off x="485775" y="441325"/>
            <a:ext cx="8316912" cy="1052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Настройка проекта в </a:t>
            </a: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endParaRPr/>
          </a:p>
        </p:txBody>
      </p:sp>
      <p:sp>
        <p:nvSpPr>
          <p:cNvPr id="793" name="Google Shape;793;p49"/>
          <p:cNvSpPr txBox="1"/>
          <p:nvPr>
            <p:ph idx="1" type="body"/>
          </p:nvPr>
        </p:nvSpPr>
        <p:spPr>
          <a:xfrm>
            <a:off x="485775" y="1493837"/>
            <a:ext cx="9074150" cy="4683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10) Запустить проект и убедиться в его работоспособности</a:t>
            </a:r>
            <a:endParaRPr/>
          </a:p>
        </p:txBody>
      </p:sp>
      <p:sp>
        <p:nvSpPr>
          <p:cNvPr id="794" name="Google Shape;794;p49"/>
          <p:cNvSpPr txBox="1"/>
          <p:nvPr/>
        </p:nvSpPr>
        <p:spPr>
          <a:xfrm>
            <a:off x="9182100" y="6888162"/>
            <a:ext cx="7556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795" name="Google Shape;7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2546350"/>
            <a:ext cx="9856787" cy="31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Средства автоматического распараллеливания</a:t>
            </a:r>
            <a:endParaRPr/>
          </a:p>
        </p:txBody>
      </p:sp>
      <p:sp>
        <p:nvSpPr>
          <p:cNvPr id="413" name="Google Shape;413;p5"/>
          <p:cNvSpPr txBox="1"/>
          <p:nvPr>
            <p:ph idx="1" type="body"/>
          </p:nvPr>
        </p:nvSpPr>
        <p:spPr>
          <a:xfrm>
            <a:off x="503237" y="1895475"/>
            <a:ext cx="9074150" cy="3468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Средства автоматического распараллеливания – наиболее быстрый способ получить параллельную программу из последовательной, но 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степень параллелизма кодов, полученных автоматически, ниже степени параллелизма кодов программ, в которых параллелизм закладывается программистом.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 или иначе, но машина предпочтет не распараллеливать любой подозрительный фрагмент программы, в то время, как программист знает, какая часть алгоритма, не являющаяся заведомо параллельной, тем не менее может быть распараллелена.</a:t>
            </a:r>
            <a:endParaRPr/>
          </a:p>
        </p:txBody>
      </p:sp>
      <p:sp>
        <p:nvSpPr>
          <p:cNvPr id="414" name="Google Shape;414;p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15" name="Google Shape;415;p5"/>
          <p:cNvSpPr txBox="1"/>
          <p:nvPr/>
        </p:nvSpPr>
        <p:spPr>
          <a:xfrm>
            <a:off x="503237" y="5556250"/>
            <a:ext cx="8424862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Способы синхронизации параллельного взаимодействия:</a:t>
            </a:r>
            <a:endParaRPr/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Через разделяемую память</a:t>
            </a:r>
            <a:endParaRPr/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Путем обмены сообщениями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0"/>
          <p:cNvSpPr txBox="1"/>
          <p:nvPr>
            <p:ph type="title"/>
          </p:nvPr>
        </p:nvSpPr>
        <p:spPr>
          <a:xfrm>
            <a:off x="503237" y="134937"/>
            <a:ext cx="8316912" cy="1268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MPJ “Hello, World”</a:t>
            </a:r>
            <a:endParaRPr/>
          </a:p>
        </p:txBody>
      </p:sp>
      <p:sp>
        <p:nvSpPr>
          <p:cNvPr id="801" name="Google Shape;801;p50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02" name="Google Shape;802;p50"/>
          <p:cNvSpPr txBox="1"/>
          <p:nvPr/>
        </p:nvSpPr>
        <p:spPr>
          <a:xfrm>
            <a:off x="1008062" y="2484437"/>
            <a:ext cx="7127875" cy="251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скомпилировать из командной строки: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javac -cp .:$MPJ_HOME/lib/mpj.jar MPJExample1.java 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запустить:</a:t>
            </a:r>
            <a:endParaRPr/>
          </a:p>
          <a:p>
            <a:pPr indent="-2254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mpjrun -np 4 MPJExample1 </a:t>
            </a:r>
            <a:endParaRPr/>
          </a:p>
          <a:p>
            <a:pPr indent="-2254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54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1"/>
          <p:cNvSpPr txBox="1"/>
          <p:nvPr>
            <p:ph type="title"/>
          </p:nvPr>
        </p:nvSpPr>
        <p:spPr>
          <a:xfrm>
            <a:off x="285750" y="198437"/>
            <a:ext cx="4392612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MPJ</a:t>
            </a:r>
            <a:r>
              <a:rPr b="1" i="0" lang="en-US" sz="3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“Hello, World”</a:t>
            </a:r>
            <a:endParaRPr/>
          </a:p>
        </p:txBody>
      </p:sp>
      <p:sp>
        <p:nvSpPr>
          <p:cNvPr id="808" name="Google Shape;808;p51"/>
          <p:cNvSpPr txBox="1"/>
          <p:nvPr/>
        </p:nvSpPr>
        <p:spPr>
          <a:xfrm>
            <a:off x="287337" y="1258887"/>
            <a:ext cx="4105275" cy="58181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mpi.*;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MPIAPP {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main(String[] args) throws Exception{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MPI.Init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(args);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rank = MPI.COMM_WORLD.Rank();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size = MPI.COMM_WORLD.Size();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System.out.println("Hi from &lt;"+rank+"&gt;");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MPI.Finalize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      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9" name="Google Shape;809;p51"/>
          <p:cNvSpPr txBox="1"/>
          <p:nvPr/>
        </p:nvSpPr>
        <p:spPr>
          <a:xfrm>
            <a:off x="4824412" y="411162"/>
            <a:ext cx="4464050" cy="635000"/>
          </a:xfrm>
          <a:prstGeom prst="rect">
            <a:avLst/>
          </a:prstGeom>
          <a:solidFill>
            <a:srgbClr val="FFFFC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b="1" i="0" lang="en-US" sz="3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“Hello, World”</a:t>
            </a:r>
            <a:endParaRPr/>
          </a:p>
        </p:txBody>
      </p:sp>
      <p:sp>
        <p:nvSpPr>
          <p:cNvPr id="810" name="Google Shape;810;p51"/>
          <p:cNvSpPr txBox="1"/>
          <p:nvPr/>
        </p:nvSpPr>
        <p:spPr>
          <a:xfrm>
            <a:off x="4392612" y="1271587"/>
            <a:ext cx="5327650" cy="5881687"/>
          </a:xfrm>
          <a:prstGeom prst="rect">
            <a:avLst/>
          </a:prstGeom>
          <a:solidFill>
            <a:srgbClr val="FFFFC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&lt;stdio.h&gt;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&lt;mpi.h&gt;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&lt;iostream.h&gt;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char* argv[]) 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int rank;size;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MPI_Init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(&amp;argc, &amp;argv);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</a:pPr>
            <a:r>
              <a:rPr b="0" i="0" lang="en-US" sz="18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MPI_Comm_rank (MPI_COMM_WORLD, &amp;rank); </a:t>
            </a:r>
            <a:r>
              <a:rPr b="0" i="0" lang="en-US" sz="1800" u="none">
                <a:solidFill>
                  <a:srgbClr val="00B050"/>
                </a:solidFill>
                <a:latin typeface="Arimo"/>
                <a:ea typeface="Arimo"/>
                <a:cs typeface="Arimo"/>
                <a:sym typeface="Arimo"/>
              </a:rPr>
              <a:t>/* get current process id */</a:t>
            </a:r>
            <a:br>
              <a:rPr b="0" i="0" lang="en-US" sz="18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</a:pPr>
            <a:r>
              <a:rPr b="0" i="0" lang="en-US" sz="18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MPI_Comm_size (MPI_COMM_WORLD, &amp;size);  </a:t>
            </a:r>
            <a:r>
              <a:rPr b="0" i="0" lang="en-US" sz="1800" u="none">
                <a:solidFill>
                  <a:srgbClr val="00B050"/>
                </a:solidFill>
                <a:latin typeface="Arimo"/>
                <a:ea typeface="Arimo"/>
                <a:cs typeface="Arimo"/>
                <a:sym typeface="Arimo"/>
              </a:rPr>
              <a:t>/* get number of processes */</a:t>
            </a:r>
            <a:br>
              <a:rPr b="0" i="0" lang="en-US" sz="18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8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printf( "Hello world from process %d of %d\n", rank, size );</a:t>
            </a: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5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MPI_Finalize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system("pause");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811" name="Google Shape;811;p51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Функции инициализации и завершения работы</a:t>
            </a:r>
            <a:endParaRPr/>
          </a:p>
        </p:txBody>
      </p:sp>
      <p:sp>
        <p:nvSpPr>
          <p:cNvPr id="817" name="Google Shape;817;p52"/>
          <p:cNvSpPr txBox="1"/>
          <p:nvPr/>
        </p:nvSpPr>
        <p:spPr>
          <a:xfrm>
            <a:off x="1079500" y="2495550"/>
            <a:ext cx="8569325" cy="198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int MPI_Init(int* argc, char*** argv) 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rgbClr val="0033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600"/>
              <a:buFont typeface="Times New Roman"/>
              <a:buNone/>
            </a:pPr>
            <a:r>
              <a:rPr b="0" i="0" lang="en-US" sz="260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argc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указатель на счетчик аргументов командной строки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600"/>
              <a:buFont typeface="Times New Roman"/>
              <a:buNone/>
            </a:pPr>
            <a:r>
              <a:rPr b="0" i="0" lang="en-US" sz="260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указатель на список аргументов</a:t>
            </a:r>
            <a:endParaRPr/>
          </a:p>
        </p:txBody>
      </p:sp>
      <p:sp>
        <p:nvSpPr>
          <p:cNvPr id="818" name="Google Shape;818;p52"/>
          <p:cNvSpPr txBox="1"/>
          <p:nvPr/>
        </p:nvSpPr>
        <p:spPr>
          <a:xfrm>
            <a:off x="1295400" y="5178425"/>
            <a:ext cx="2898775" cy="471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int MPI_Finalize()</a:t>
            </a: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819" name="Google Shape;819;p5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3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Структура программы на MPI</a:t>
            </a:r>
            <a:endParaRPr/>
          </a:p>
        </p:txBody>
      </p:sp>
      <p:sp>
        <p:nvSpPr>
          <p:cNvPr id="825" name="Google Shape;825;p53"/>
          <p:cNvSpPr txBox="1"/>
          <p:nvPr/>
        </p:nvSpPr>
        <p:spPr>
          <a:xfrm>
            <a:off x="215900" y="2051050"/>
            <a:ext cx="9001125" cy="4730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параллельной программы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разработанная с использованием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должна иметь следующий вид: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"mpi.h"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char *argv[]) {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5C8A8A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rgbClr val="5C8A8A"/>
                </a:solidFill>
                <a:latin typeface="Courier New"/>
                <a:ea typeface="Courier New"/>
                <a:cs typeface="Courier New"/>
                <a:sym typeface="Courier New"/>
              </a:rPr>
              <a:t>&lt;программный код без использования функций MPI&gt;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MPI_Init(&amp;argc, &amp;argv);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5C8A8A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rgbClr val="5C8A8A"/>
                </a:solidFill>
                <a:latin typeface="Courier New"/>
                <a:ea typeface="Courier New"/>
                <a:cs typeface="Courier New"/>
                <a:sym typeface="Courier New"/>
              </a:rPr>
              <a:t>&lt;программный код с использованием функций MPI&gt;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MPI_Finalize();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5C8A8A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rgbClr val="5C8A8A"/>
                </a:solidFill>
                <a:latin typeface="Courier New"/>
                <a:ea typeface="Courier New"/>
                <a:cs typeface="Courier New"/>
                <a:sym typeface="Courier New"/>
              </a:rPr>
              <a:t>&lt;программный код без использования функций MPI&gt;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215900" lvl="1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</p:txBody>
      </p:sp>
      <p:sp>
        <p:nvSpPr>
          <p:cNvPr id="826" name="Google Shape;826;p5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4"/>
          <p:cNvSpPr txBox="1"/>
          <p:nvPr>
            <p:ph type="title"/>
          </p:nvPr>
        </p:nvSpPr>
        <p:spPr>
          <a:xfrm>
            <a:off x="503237" y="134937"/>
            <a:ext cx="8316912" cy="981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Полезные ссылки:</a:t>
            </a:r>
            <a:endParaRPr/>
          </a:p>
        </p:txBody>
      </p:sp>
      <p:sp>
        <p:nvSpPr>
          <p:cNvPr id="832" name="Google Shape;832;p54"/>
          <p:cNvSpPr txBox="1"/>
          <p:nvPr/>
        </p:nvSpPr>
        <p:spPr>
          <a:xfrm>
            <a:off x="487362" y="2051050"/>
            <a:ext cx="9001125" cy="455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MPJ Express: An Implementation of MPI in Java</a:t>
            </a:r>
            <a:b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User Guide 18th July 2014:</a:t>
            </a:r>
            <a:b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mpj-express.org/docs/guides/windowsguide.pdf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514350" lvl="0" marL="5143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Debugging MPJ Express Applications using Eclipse and Netbeans in the multicore mode: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mpjexpress.blogspot.ru/2010/12/debugging-parallel-applications-with.html</a:t>
            </a:r>
            <a:endParaRPr/>
          </a:p>
          <a:p>
            <a:pPr indent="-514350" lvl="0" marL="5143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QuickStart Guide: Running MPJ Express on UNIX/Linux/Mac platform Last Updated: Friday April 17 11:51:20 PKT 2015 Version 0.44 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mpj-express.org/docs/readme/README</a:t>
            </a:r>
            <a:endParaRPr/>
          </a:p>
          <a:p>
            <a:pPr indent="-514350" lvl="0" marL="5143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по библиотеке MPJ:                                 </a:t>
            </a:r>
            <a:r>
              <a:rPr b="0" i="0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http://mpj-express.org/docs/javadocs/mpi/MPI.html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34" name="Google Shape;834;p54"/>
          <p:cNvSpPr txBox="1"/>
          <p:nvPr/>
        </p:nvSpPr>
        <p:spPr>
          <a:xfrm>
            <a:off x="922337" y="5508625"/>
            <a:ext cx="6997700" cy="79216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5"/>
          <p:cNvSpPr txBox="1"/>
          <p:nvPr>
            <p:ph type="ctrTitle"/>
          </p:nvPr>
        </p:nvSpPr>
        <p:spPr>
          <a:xfrm>
            <a:off x="347662" y="514350"/>
            <a:ext cx="7477125" cy="2352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</a:pPr>
            <a:r>
              <a:rPr b="1" i="0" lang="en-US" sz="5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Все задачи по курсу</a:t>
            </a:r>
            <a:endParaRPr/>
          </a:p>
        </p:txBody>
      </p:sp>
      <p:sp>
        <p:nvSpPr>
          <p:cNvPr id="840" name="Google Shape;840;p5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6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46" name="Google Shape;846;p56"/>
          <p:cNvSpPr txBox="1"/>
          <p:nvPr/>
        </p:nvSpPr>
        <p:spPr>
          <a:xfrm>
            <a:off x="595312" y="1636712"/>
            <a:ext cx="8488362" cy="41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исходном тексте программы на языке C (след. слайд) предусмотрена некая схема обмена сообщениями между процессами параллельной программы.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Определите схему обмена.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исходном тексте программы на языке C пропущены вызовы процедур двухточечного обмена. Предполагается, что при запуске четного числа процессов, те из них, которые имеют четный ранг, отправляют сообщение следующим по величине ранга процессам. Добавить эти вызовы, откомпилировать и запустить программу.</a:t>
            </a:r>
            <a:br>
              <a:rPr b="0" i="0" lang="en-US" sz="2200" u="non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endParaRPr/>
          </a:p>
        </p:txBody>
      </p:sp>
      <p:sp>
        <p:nvSpPr>
          <p:cNvPr id="847" name="Google Shape;847;p56"/>
          <p:cNvSpPr txBox="1"/>
          <p:nvPr>
            <p:ph type="title"/>
          </p:nvPr>
        </p:nvSpPr>
        <p:spPr>
          <a:xfrm>
            <a:off x="793750" y="366712"/>
            <a:ext cx="7024687" cy="8588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Задание 1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7"/>
          <p:cNvSpPr txBox="1"/>
          <p:nvPr/>
        </p:nvSpPr>
        <p:spPr>
          <a:xfrm>
            <a:off x="792162" y="7127875"/>
            <a:ext cx="979487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b="0" i="0" lang="en-US" sz="2400" u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2008</a:t>
            </a:r>
            <a:endParaRPr/>
          </a:p>
        </p:txBody>
      </p:sp>
      <p:sp>
        <p:nvSpPr>
          <p:cNvPr id="853" name="Google Shape;853;p57"/>
          <p:cNvSpPr txBox="1"/>
          <p:nvPr/>
        </p:nvSpPr>
        <p:spPr>
          <a:xfrm>
            <a:off x="287337" y="180975"/>
            <a:ext cx="9277350" cy="7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"mpi.h"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&lt;stdio.h&gt;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main(int argc,char *argv[])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myrank, size, message;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TAG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MPI_Status status;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MPI_Init(&amp;argc, &amp;argv);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MPI_Comm_rank(MPI_COMM_WORLD, &amp;myrank);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MPI_Comm_size(MPI_COMM_WORLD, &amp;size);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= myrank;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if((myrank % 2) == 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if((myrank + 1) != size)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MPI_Send(...);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{  if(myrank != 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MPI_Recv(...);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printf("received :%i\n", message);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MPI_Finalize();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/>
          <p:nvPr/>
        </p:nvSpPr>
        <p:spPr>
          <a:xfrm>
            <a:off x="8851900" y="6888162"/>
            <a:ext cx="7239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aramond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859" name="Google Shape;859;p58"/>
          <p:cNvSpPr txBox="1"/>
          <p:nvPr>
            <p:ph type="title"/>
          </p:nvPr>
        </p:nvSpPr>
        <p:spPr>
          <a:xfrm>
            <a:off x="250825" y="306387"/>
            <a:ext cx="8915400" cy="615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en-US" sz="3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Задание 2  —  Пересылка данных по кольцу</a:t>
            </a:r>
            <a:endParaRPr/>
          </a:p>
        </p:txBody>
      </p:sp>
      <p:sp>
        <p:nvSpPr>
          <p:cNvPr id="860" name="Google Shape;860;p58"/>
          <p:cNvSpPr txBox="1"/>
          <p:nvPr/>
        </p:nvSpPr>
        <p:spPr>
          <a:xfrm>
            <a:off x="8374062" y="1971675"/>
            <a:ext cx="714375" cy="39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Verdana"/>
              <a:buNone/>
            </a:pPr>
            <a:r>
              <a:rPr b="0" i="0" lang="en-US" sz="19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Init</a:t>
            </a:r>
            <a:endParaRPr/>
          </a:p>
        </p:txBody>
      </p:sp>
      <p:sp>
        <p:nvSpPr>
          <p:cNvPr id="861" name="Google Shape;861;p58"/>
          <p:cNvSpPr/>
          <p:nvPr/>
        </p:nvSpPr>
        <p:spPr>
          <a:xfrm>
            <a:off x="6627812" y="2589212"/>
            <a:ext cx="2538412" cy="25400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92" y="10800"/>
                </a:moveTo>
                <a:cubicBezTo>
                  <a:pt x="2992" y="15112"/>
                  <a:pt x="6488" y="18608"/>
                  <a:pt x="10800" y="18608"/>
                </a:cubicBezTo>
                <a:cubicBezTo>
                  <a:pt x="15112" y="18608"/>
                  <a:pt x="18608" y="15112"/>
                  <a:pt x="18608" y="10800"/>
                </a:cubicBezTo>
                <a:cubicBezTo>
                  <a:pt x="18608" y="6488"/>
                  <a:pt x="15112" y="2992"/>
                  <a:pt x="10800" y="2992"/>
                </a:cubicBezTo>
                <a:cubicBezTo>
                  <a:pt x="6488" y="2992"/>
                  <a:pt x="2992" y="6488"/>
                  <a:pt x="2992" y="10800"/>
                </a:cubicBezTo>
                <a:close/>
              </a:path>
            </a:pathLst>
          </a:custGeom>
          <a:solidFill>
            <a:srgbClr val="9ACA9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62" name="Google Shape;862;p58"/>
          <p:cNvGrpSpPr/>
          <p:nvPr/>
        </p:nvGrpSpPr>
        <p:grpSpPr>
          <a:xfrm>
            <a:off x="7421562" y="2033587"/>
            <a:ext cx="952500" cy="1508125"/>
            <a:chOff x="1383" y="1842"/>
            <a:chExt cx="544" cy="862"/>
          </a:xfrm>
        </p:grpSpPr>
        <p:sp>
          <p:nvSpPr>
            <p:cNvPr id="863" name="Google Shape;863;p58"/>
            <p:cNvSpPr txBox="1"/>
            <p:nvPr/>
          </p:nvSpPr>
          <p:spPr>
            <a:xfrm>
              <a:off x="1383" y="1842"/>
              <a:ext cx="544" cy="862"/>
            </a:xfrm>
            <a:prstGeom prst="rect">
              <a:avLst/>
            </a:prstGeom>
            <a:solidFill>
              <a:srgbClr val="3A6892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Google Shape;864;p58"/>
            <p:cNvSpPr txBox="1"/>
            <p:nvPr/>
          </p:nvSpPr>
          <p:spPr>
            <a:xfrm>
              <a:off x="1429" y="1888"/>
              <a:ext cx="452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my_rank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865" name="Google Shape;865;p58"/>
            <p:cNvSpPr txBox="1"/>
            <p:nvPr/>
          </p:nvSpPr>
          <p:spPr>
            <a:xfrm>
              <a:off x="1429" y="2160"/>
              <a:ext cx="452" cy="23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buf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866" name="Google Shape;866;p58"/>
            <p:cNvSpPr txBox="1"/>
            <p:nvPr/>
          </p:nvSpPr>
          <p:spPr>
            <a:xfrm>
              <a:off x="1429" y="2432"/>
              <a:ext cx="452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S=3+0</a:t>
              </a:r>
              <a:endParaRPr/>
            </a:p>
          </p:txBody>
        </p:sp>
      </p:grpSp>
      <p:grpSp>
        <p:nvGrpSpPr>
          <p:cNvPr id="867" name="Google Shape;867;p58"/>
          <p:cNvGrpSpPr/>
          <p:nvPr/>
        </p:nvGrpSpPr>
        <p:grpSpPr>
          <a:xfrm>
            <a:off x="8612187" y="3938587"/>
            <a:ext cx="950912" cy="1509712"/>
            <a:chOff x="1383" y="1842"/>
            <a:chExt cx="544" cy="862"/>
          </a:xfrm>
        </p:grpSpPr>
        <p:sp>
          <p:nvSpPr>
            <p:cNvPr id="868" name="Google Shape;868;p58"/>
            <p:cNvSpPr txBox="1"/>
            <p:nvPr/>
          </p:nvSpPr>
          <p:spPr>
            <a:xfrm>
              <a:off x="1383" y="1842"/>
              <a:ext cx="544" cy="862"/>
            </a:xfrm>
            <a:prstGeom prst="rect">
              <a:avLst/>
            </a:prstGeom>
            <a:solidFill>
              <a:srgbClr val="3A6892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9" name="Google Shape;869;p58"/>
            <p:cNvSpPr txBox="1"/>
            <p:nvPr/>
          </p:nvSpPr>
          <p:spPr>
            <a:xfrm>
              <a:off x="1429" y="1888"/>
              <a:ext cx="450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my_rank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870" name="Google Shape;870;p58"/>
            <p:cNvSpPr txBox="1"/>
            <p:nvPr/>
          </p:nvSpPr>
          <p:spPr>
            <a:xfrm>
              <a:off x="1429" y="2160"/>
              <a:ext cx="450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buf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871" name="Google Shape;871;p58"/>
            <p:cNvSpPr txBox="1"/>
            <p:nvPr/>
          </p:nvSpPr>
          <p:spPr>
            <a:xfrm>
              <a:off x="1429" y="2432"/>
              <a:ext cx="450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S=0+1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2" name="Google Shape;872;p58"/>
          <p:cNvGrpSpPr/>
          <p:nvPr/>
        </p:nvGrpSpPr>
        <p:grpSpPr>
          <a:xfrm>
            <a:off x="6310312" y="3938587"/>
            <a:ext cx="952500" cy="1509712"/>
            <a:chOff x="1383" y="1842"/>
            <a:chExt cx="544" cy="862"/>
          </a:xfrm>
        </p:grpSpPr>
        <p:sp>
          <p:nvSpPr>
            <p:cNvPr id="873" name="Google Shape;873;p58"/>
            <p:cNvSpPr txBox="1"/>
            <p:nvPr/>
          </p:nvSpPr>
          <p:spPr>
            <a:xfrm>
              <a:off x="1383" y="1842"/>
              <a:ext cx="544" cy="862"/>
            </a:xfrm>
            <a:prstGeom prst="rect">
              <a:avLst/>
            </a:prstGeom>
            <a:solidFill>
              <a:srgbClr val="3A6892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4" name="Google Shape;874;p58"/>
            <p:cNvSpPr txBox="1"/>
            <p:nvPr/>
          </p:nvSpPr>
          <p:spPr>
            <a:xfrm>
              <a:off x="1429" y="1888"/>
              <a:ext cx="452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my_rank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875" name="Google Shape;875;p58"/>
            <p:cNvSpPr txBox="1"/>
            <p:nvPr/>
          </p:nvSpPr>
          <p:spPr>
            <a:xfrm>
              <a:off x="1429" y="2160"/>
              <a:ext cx="452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buf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876" name="Google Shape;876;p58"/>
            <p:cNvSpPr txBox="1"/>
            <p:nvPr/>
          </p:nvSpPr>
          <p:spPr>
            <a:xfrm>
              <a:off x="1429" y="2432"/>
              <a:ext cx="452" cy="22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S=1+2</a:t>
              </a:r>
              <a:endParaRPr/>
            </a:p>
          </p:txBody>
        </p:sp>
      </p:grpSp>
      <p:sp>
        <p:nvSpPr>
          <p:cNvPr id="877" name="Google Shape;877;p58"/>
          <p:cNvSpPr/>
          <p:nvPr/>
        </p:nvSpPr>
        <p:spPr>
          <a:xfrm>
            <a:off x="7899400" y="2901950"/>
            <a:ext cx="1104900" cy="984250"/>
          </a:xfrm>
          <a:custGeom>
            <a:rect b="b" l="l" r="r" t="t"/>
            <a:pathLst>
              <a:path extrusionOk="0" fill="none" h="19155" w="21451">
                <a:moveTo>
                  <a:pt x="9982" y="-1"/>
                </a:moveTo>
                <a:cubicBezTo>
                  <a:pt x="16320" y="3302"/>
                  <a:pt x="20614" y="9527"/>
                  <a:pt x="21451" y="16625"/>
                </a:cubicBezTo>
              </a:path>
              <a:path extrusionOk="0" h="19155" w="21451">
                <a:moveTo>
                  <a:pt x="9982" y="-1"/>
                </a:moveTo>
                <a:cubicBezTo>
                  <a:pt x="16320" y="3302"/>
                  <a:pt x="20614" y="9527"/>
                  <a:pt x="21451" y="16625"/>
                </a:cubicBezTo>
                <a:lnTo>
                  <a:pt x="0" y="19155"/>
                </a:lnTo>
                <a:lnTo>
                  <a:pt x="9982" y="-1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58"/>
          <p:cNvSpPr/>
          <p:nvPr/>
        </p:nvSpPr>
        <p:spPr>
          <a:xfrm>
            <a:off x="6789737" y="3049587"/>
            <a:ext cx="1109662" cy="865187"/>
          </a:xfrm>
          <a:custGeom>
            <a:rect b="b" l="l" r="r" t="t"/>
            <a:pathLst>
              <a:path extrusionOk="0" fill="none" h="16822" w="21572">
                <a:moveTo>
                  <a:pt x="0" y="15722"/>
                </a:moveTo>
                <a:cubicBezTo>
                  <a:pt x="313" y="9577"/>
                  <a:pt x="3231" y="3858"/>
                  <a:pt x="8022" y="-1"/>
                </a:cubicBezTo>
              </a:path>
              <a:path extrusionOk="0" h="16822" w="21572">
                <a:moveTo>
                  <a:pt x="0" y="15722"/>
                </a:moveTo>
                <a:cubicBezTo>
                  <a:pt x="313" y="9577"/>
                  <a:pt x="3231" y="3858"/>
                  <a:pt x="8022" y="-1"/>
                </a:cubicBezTo>
                <a:lnTo>
                  <a:pt x="21572" y="16822"/>
                </a:lnTo>
                <a:lnTo>
                  <a:pt x="0" y="15722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58"/>
          <p:cNvSpPr/>
          <p:nvPr/>
        </p:nvSpPr>
        <p:spPr>
          <a:xfrm>
            <a:off x="7440612" y="3860800"/>
            <a:ext cx="1057275" cy="1111250"/>
          </a:xfrm>
          <a:custGeom>
            <a:rect b="b" l="l" r="r" t="t"/>
            <a:pathLst>
              <a:path extrusionOk="0" fill="none" h="21600" w="20543">
                <a:moveTo>
                  <a:pt x="20543" y="18279"/>
                </a:moveTo>
                <a:cubicBezTo>
                  <a:pt x="17096" y="20448"/>
                  <a:pt x="13107" y="21599"/>
                  <a:pt x="9035" y="21600"/>
                </a:cubicBezTo>
                <a:cubicBezTo>
                  <a:pt x="5915" y="21600"/>
                  <a:pt x="2833" y="20924"/>
                  <a:pt x="0" y="19619"/>
                </a:cubicBezTo>
              </a:path>
              <a:path extrusionOk="0" h="21600" w="20543">
                <a:moveTo>
                  <a:pt x="20543" y="18279"/>
                </a:moveTo>
                <a:cubicBezTo>
                  <a:pt x="17096" y="20448"/>
                  <a:pt x="13107" y="21599"/>
                  <a:pt x="9035" y="21600"/>
                </a:cubicBezTo>
                <a:cubicBezTo>
                  <a:pt x="5915" y="21600"/>
                  <a:pt x="2833" y="20924"/>
                  <a:pt x="0" y="19619"/>
                </a:cubicBezTo>
                <a:lnTo>
                  <a:pt x="9035" y="0"/>
                </a:lnTo>
                <a:lnTo>
                  <a:pt x="20543" y="18279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80" name="Google Shape;880;p58"/>
          <p:cNvCxnSpPr/>
          <p:nvPr/>
        </p:nvCxnSpPr>
        <p:spPr>
          <a:xfrm flipH="1" rot="-5400000">
            <a:off x="8057237" y="2510750"/>
            <a:ext cx="476400" cy="1500"/>
          </a:xfrm>
          <a:prstGeom prst="curvedConnector3">
            <a:avLst>
              <a:gd fmla="val 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81" name="Google Shape;881;p58"/>
          <p:cNvCxnSpPr/>
          <p:nvPr/>
        </p:nvCxnSpPr>
        <p:spPr>
          <a:xfrm flipH="1" rot="-5400000">
            <a:off x="9249450" y="4414162"/>
            <a:ext cx="476400" cy="1500"/>
          </a:xfrm>
          <a:prstGeom prst="curvedConnector3">
            <a:avLst>
              <a:gd fmla="val 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82" name="Google Shape;882;p58"/>
          <p:cNvCxnSpPr/>
          <p:nvPr/>
        </p:nvCxnSpPr>
        <p:spPr>
          <a:xfrm flipH="1" rot="-5400000">
            <a:off x="6945987" y="4414162"/>
            <a:ext cx="476400" cy="1500"/>
          </a:xfrm>
          <a:prstGeom prst="curvedConnector3">
            <a:avLst>
              <a:gd fmla="val 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83" name="Google Shape;883;p58"/>
          <p:cNvCxnSpPr/>
          <p:nvPr/>
        </p:nvCxnSpPr>
        <p:spPr>
          <a:xfrm rot="5400000">
            <a:off x="8293924" y="4434675"/>
            <a:ext cx="1290600" cy="174600"/>
          </a:xfrm>
          <a:prstGeom prst="curvedConnector3">
            <a:avLst>
              <a:gd fmla="val 108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84" name="Google Shape;884;p58"/>
          <p:cNvCxnSpPr/>
          <p:nvPr/>
        </p:nvCxnSpPr>
        <p:spPr>
          <a:xfrm flipH="1">
            <a:off x="6924762" y="4835525"/>
            <a:ext cx="458700" cy="381000"/>
          </a:xfrm>
          <a:prstGeom prst="curvedConnector3">
            <a:avLst>
              <a:gd fmla="val 108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85" name="Google Shape;885;p58"/>
          <p:cNvCxnSpPr/>
          <p:nvPr/>
        </p:nvCxnSpPr>
        <p:spPr>
          <a:xfrm>
            <a:off x="7231062" y="3011487"/>
            <a:ext cx="514500" cy="304800"/>
          </a:xfrm>
          <a:prstGeom prst="curvedConnector3">
            <a:avLst>
              <a:gd fmla="val 1527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886" name="Google Shape;886;p58"/>
          <p:cNvSpPr txBox="1"/>
          <p:nvPr/>
        </p:nvSpPr>
        <p:spPr>
          <a:xfrm>
            <a:off x="8693150" y="3365500"/>
            <a:ext cx="712787" cy="32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Verdana"/>
              <a:buNone/>
            </a:pPr>
            <a:r>
              <a:rPr b="0" i="0" lang="en-US" sz="15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sp>
        <p:nvSpPr>
          <p:cNvPr id="887" name="Google Shape;887;p58"/>
          <p:cNvSpPr txBox="1"/>
          <p:nvPr/>
        </p:nvSpPr>
        <p:spPr>
          <a:xfrm>
            <a:off x="7502525" y="4652962"/>
            <a:ext cx="7143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Verdana"/>
              <a:buNone/>
            </a:pPr>
            <a:r>
              <a:rPr b="0" i="0" lang="en-US" sz="15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888" name="Google Shape;888;p58"/>
          <p:cNvSpPr txBox="1"/>
          <p:nvPr/>
        </p:nvSpPr>
        <p:spPr>
          <a:xfrm>
            <a:off x="6948487" y="3127375"/>
            <a:ext cx="712787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Verdana"/>
              <a:buNone/>
            </a:pPr>
            <a:r>
              <a:rPr b="0" i="0" lang="en-US" sz="15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/>
          </a:p>
        </p:txBody>
      </p:sp>
      <p:sp>
        <p:nvSpPr>
          <p:cNvPr id="889" name="Google Shape;889;p58"/>
          <p:cNvSpPr txBox="1"/>
          <p:nvPr>
            <p:ph idx="1" type="body"/>
          </p:nvPr>
        </p:nvSpPr>
        <p:spPr>
          <a:xfrm>
            <a:off x="460375" y="1338262"/>
            <a:ext cx="5834062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40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Каждый процессор помещает свой ранг в целочисленную переменную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77825" lvl="0" marL="3778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Каждый процессор пересылает переменную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соседу справа (по часовой стрелке  по кольцу).</a:t>
            </a:r>
            <a:endParaRPr/>
          </a:p>
          <a:p>
            <a:pPr indent="-377825" lvl="0" marL="3778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Каждый процессор суммирует принимаемое значение в переменную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s,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затем передаёт рассчитанное значение соседу справа.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77825" lvl="0" marL="3778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Пересылки по кольцу прекращаются, когда нулевой процессор просуммирует ранги всех процессоров.</a:t>
            </a:r>
            <a:endParaRPr/>
          </a:p>
        </p:txBody>
      </p:sp>
      <p:sp>
        <p:nvSpPr>
          <p:cNvPr id="890" name="Google Shape;890;p58"/>
          <p:cNvSpPr txBox="1"/>
          <p:nvPr/>
        </p:nvSpPr>
        <p:spPr>
          <a:xfrm>
            <a:off x="644525" y="6007100"/>
            <a:ext cx="8931275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None/>
            </a:pPr>
            <a:r>
              <a:rPr b="1" i="0" lang="en-US" sz="19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Выполнить 2 варианта: в блокирующем и неблокирующем режиме, там, где это возможно использовать send_recieve.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9"/>
          <p:cNvSpPr txBox="1"/>
          <p:nvPr/>
        </p:nvSpPr>
        <p:spPr>
          <a:xfrm>
            <a:off x="357187" y="1225550"/>
            <a:ext cx="9286875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Задание 3.1</a:t>
            </a:r>
            <a:endParaRPr b="1" i="0" sz="28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b="1" i="0" lang="en-US" sz="2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Дополнить программу с пробниками, выполнить ее.</a:t>
            </a:r>
            <a:endParaRPr/>
          </a:p>
        </p:txBody>
      </p:sp>
      <p:sp>
        <p:nvSpPr>
          <p:cNvPr id="896" name="Google Shape;896;p59"/>
          <p:cNvSpPr txBox="1"/>
          <p:nvPr/>
        </p:nvSpPr>
        <p:spPr>
          <a:xfrm>
            <a:off x="360362" y="207962"/>
            <a:ext cx="7854950" cy="1017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Неблокирующие обмены</a:t>
            </a:r>
            <a:br>
              <a:rPr b="1" i="0" lang="en-US" sz="42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(пробники)</a:t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279400" y="2430462"/>
            <a:ext cx="9444037" cy="467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data[] = new int[1];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buf[] = {1,3,5};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count,TAG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st;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data[0] = 2016;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MPI.Init(arg);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rank = MPI.COMM_WORLD.Rank();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size=MPI.COMM_WORLD.Size();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if(rank == 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MPI.COMM_WORLD.Send(data, 0, 1, MPI.INT, 2, TAG);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else if(rank == 1){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MPI.COMM_WORLD.Send(buf, 0, buf.length, MPI.INT, 2, TAG);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Некоторые программные инструменты параллелизма</a:t>
            </a:r>
            <a:endParaRPr/>
          </a:p>
        </p:txBody>
      </p:sp>
      <p:sp>
        <p:nvSpPr>
          <p:cNvPr id="421" name="Google Shape;421;p6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OpenMP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— стандарт интерфейса приложений для параллельных систем с общей памятью.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POSIX Threads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— стандарт реализации потоков (нитей) выполнения.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 API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— многопоточные приложения для C++.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PVM (Parallel Virtual Machine)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позволяет объединить разнородный (но связанный сетью) набор компьютеров в общий вычислительный ресурс.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MPI (Message Passing Interface)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— стандарт систем передачи сообщений между параллельно исполняемыми процессами, ориентирован на системы с распределенной памятью.</a:t>
            </a:r>
            <a:endParaRPr/>
          </a:p>
        </p:txBody>
      </p:sp>
      <p:sp>
        <p:nvSpPr>
          <p:cNvPr id="422" name="Google Shape;422;p6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0"/>
          <p:cNvSpPr txBox="1"/>
          <p:nvPr/>
        </p:nvSpPr>
        <p:spPr>
          <a:xfrm>
            <a:off x="357187" y="1225550"/>
            <a:ext cx="8175625" cy="86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Задание 3.1</a:t>
            </a:r>
            <a:endParaRPr b="1" i="0" sz="2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(окончание)</a:t>
            </a:r>
            <a:endParaRPr/>
          </a:p>
        </p:txBody>
      </p:sp>
      <p:sp>
        <p:nvSpPr>
          <p:cNvPr id="903" name="Google Shape;903;p60"/>
          <p:cNvSpPr txBox="1"/>
          <p:nvPr/>
        </p:nvSpPr>
        <p:spPr>
          <a:xfrm>
            <a:off x="360362" y="207962"/>
            <a:ext cx="7854950" cy="1017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Неблокирующие обмены</a:t>
            </a:r>
            <a:br>
              <a:rPr b="1" i="0" lang="en-US" sz="42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(пробники)</a:t>
            </a:r>
            <a:endParaRPr/>
          </a:p>
        </p:txBody>
      </p:sp>
      <p:sp>
        <p:nvSpPr>
          <p:cNvPr id="904" name="Google Shape;904;p60"/>
          <p:cNvSpPr txBox="1"/>
          <p:nvPr/>
        </p:nvSpPr>
        <p:spPr>
          <a:xfrm>
            <a:off x="376237" y="2171700"/>
            <a:ext cx="8791575" cy="5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 if(rank == 2){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 = MPI.COMM_WORLD.Probe(…);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count = st.Get_count(MPI.INT);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MPI.COMM_WORLD.Recv(back_buf,0,count,MPI.INT,0,TAG);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System.out.print("Rank = 0 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for(int i = 0 ; i &lt; count ; i 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System.out.print(back_buf[i]+" 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 = MPI.COMM_WORLD.Probe(…);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count = st.Get_count(MPI.INT);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MPI.COMM_WORLD.Recv(back_buf2,0,count,MPI.INT,1,TAG);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System.out.print("Rank = 1 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for(int i = 0 ; i &lt; count ; i 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System.out.print(back_buf2[i]+" 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MPI.Finalize();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1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11" name="Google Shape;911;p61"/>
          <p:cNvSpPr txBox="1"/>
          <p:nvPr>
            <p:ph type="title"/>
          </p:nvPr>
        </p:nvSpPr>
        <p:spPr>
          <a:xfrm>
            <a:off x="1150937" y="446087"/>
            <a:ext cx="7381875" cy="779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Неблокирующие обмены</a:t>
            </a:r>
            <a:endParaRPr/>
          </a:p>
        </p:txBody>
      </p:sp>
      <p:sp>
        <p:nvSpPr>
          <p:cNvPr id="912" name="Google Shape;912;p61"/>
          <p:cNvSpPr txBox="1"/>
          <p:nvPr/>
        </p:nvSpPr>
        <p:spPr>
          <a:xfrm>
            <a:off x="357187" y="1225550"/>
            <a:ext cx="9286875" cy="174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Задание 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b="1" i="0" lang="en-US" sz="2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так называемую задачу фильтрации, используя неблокирующие обмены+Waitall()+пробники, </a:t>
            </a:r>
            <a:r>
              <a:rPr b="1" i="1" lang="en-US" sz="2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например:</a:t>
            </a:r>
            <a:endParaRPr/>
          </a:p>
        </p:txBody>
      </p:sp>
      <p:grpSp>
        <p:nvGrpSpPr>
          <p:cNvPr id="913" name="Google Shape;913;p61"/>
          <p:cNvGrpSpPr/>
          <p:nvPr/>
        </p:nvGrpSpPr>
        <p:grpSpPr>
          <a:xfrm>
            <a:off x="403230" y="2881575"/>
            <a:ext cx="7901072" cy="3151052"/>
            <a:chOff x="396552" y="2656148"/>
            <a:chExt cx="7168456" cy="2858616"/>
          </a:xfrm>
        </p:grpSpPr>
        <p:sp>
          <p:nvSpPr>
            <p:cNvPr id="914" name="Google Shape;914;p61"/>
            <p:cNvSpPr txBox="1"/>
            <p:nvPr/>
          </p:nvSpPr>
          <p:spPr>
            <a:xfrm>
              <a:off x="711982" y="3932084"/>
              <a:ext cx="880033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rank=4</a:t>
              </a:r>
              <a:endParaRPr/>
            </a:p>
          </p:txBody>
        </p:sp>
        <p:sp>
          <p:nvSpPr>
            <p:cNvPr id="915" name="Google Shape;915;p61"/>
            <p:cNvSpPr txBox="1"/>
            <p:nvPr/>
          </p:nvSpPr>
          <p:spPr>
            <a:xfrm>
              <a:off x="396552" y="3016175"/>
              <a:ext cx="880034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rank=1</a:t>
              </a:r>
              <a:endParaRPr/>
            </a:p>
          </p:txBody>
        </p:sp>
        <p:sp>
          <p:nvSpPr>
            <p:cNvPr id="916" name="Google Shape;916;p61"/>
            <p:cNvSpPr txBox="1"/>
            <p:nvPr/>
          </p:nvSpPr>
          <p:spPr>
            <a:xfrm>
              <a:off x="1636665" y="3016175"/>
              <a:ext cx="432095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917" name="Google Shape;917;p61"/>
            <p:cNvSpPr txBox="1"/>
            <p:nvPr/>
          </p:nvSpPr>
          <p:spPr>
            <a:xfrm>
              <a:off x="2376988" y="3016175"/>
              <a:ext cx="430654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18" name="Google Shape;918;p61"/>
            <p:cNvSpPr txBox="1"/>
            <p:nvPr/>
          </p:nvSpPr>
          <p:spPr>
            <a:xfrm>
              <a:off x="1152719" y="2728153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19" name="Google Shape;919;p61"/>
            <p:cNvSpPr txBox="1"/>
            <p:nvPr/>
          </p:nvSpPr>
          <p:spPr>
            <a:xfrm>
              <a:off x="1944893" y="2728153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920" name="Google Shape;920;p61"/>
            <p:cNvSpPr txBox="1"/>
            <p:nvPr/>
          </p:nvSpPr>
          <p:spPr>
            <a:xfrm>
              <a:off x="2683775" y="2728153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921" name="Google Shape;921;p61"/>
            <p:cNvSpPr txBox="1"/>
            <p:nvPr/>
          </p:nvSpPr>
          <p:spPr>
            <a:xfrm>
              <a:off x="1848391" y="3903282"/>
              <a:ext cx="432095" cy="246259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22" name="Google Shape;922;p61"/>
            <p:cNvSpPr txBox="1"/>
            <p:nvPr/>
          </p:nvSpPr>
          <p:spPr>
            <a:xfrm>
              <a:off x="1417011" y="3894528"/>
              <a:ext cx="432000" cy="246300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923" name="Google Shape;923;p61"/>
            <p:cNvSpPr txBox="1"/>
            <p:nvPr/>
          </p:nvSpPr>
          <p:spPr>
            <a:xfrm>
              <a:off x="2287688" y="3903282"/>
              <a:ext cx="432095" cy="246259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cxnSp>
          <p:nvCxnSpPr>
            <p:cNvPr id="924" name="Google Shape;924;p61"/>
            <p:cNvCxnSpPr/>
            <p:nvPr/>
          </p:nvCxnSpPr>
          <p:spPr>
            <a:xfrm>
              <a:off x="1407654" y="3116983"/>
              <a:ext cx="226130" cy="355707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925" name="Google Shape;925;p61"/>
            <p:cNvCxnSpPr/>
            <p:nvPr/>
          </p:nvCxnSpPr>
          <p:spPr>
            <a:xfrm flipH="1">
              <a:off x="2041394" y="3069460"/>
              <a:ext cx="87860" cy="40323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926" name="Google Shape;926;p61"/>
            <p:cNvCxnSpPr/>
            <p:nvPr/>
          </p:nvCxnSpPr>
          <p:spPr>
            <a:xfrm flipH="1">
              <a:off x="2479250" y="3105462"/>
              <a:ext cx="420572" cy="367228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927" name="Google Shape;927;p61"/>
            <p:cNvSpPr txBox="1"/>
            <p:nvPr/>
          </p:nvSpPr>
          <p:spPr>
            <a:xfrm>
              <a:off x="2899822" y="3661344"/>
              <a:ext cx="880034" cy="3585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сорти-ровка</a:t>
              </a:r>
              <a:endParaRPr/>
            </a:p>
          </p:txBody>
        </p:sp>
        <p:sp>
          <p:nvSpPr>
            <p:cNvPr id="928" name="Google Shape;928;p61"/>
            <p:cNvSpPr txBox="1"/>
            <p:nvPr/>
          </p:nvSpPr>
          <p:spPr>
            <a:xfrm>
              <a:off x="4497134" y="3861519"/>
              <a:ext cx="880033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rank=8</a:t>
              </a:r>
              <a:endParaRPr/>
            </a:p>
          </p:txBody>
        </p:sp>
        <p:sp>
          <p:nvSpPr>
            <p:cNvPr id="929" name="Google Shape;929;p61"/>
            <p:cNvSpPr txBox="1"/>
            <p:nvPr/>
          </p:nvSpPr>
          <p:spPr>
            <a:xfrm>
              <a:off x="4181704" y="2942730"/>
              <a:ext cx="880034" cy="3614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rank=5</a:t>
              </a:r>
              <a:endParaRPr/>
            </a:p>
          </p:txBody>
        </p:sp>
        <p:sp>
          <p:nvSpPr>
            <p:cNvPr id="930" name="Google Shape;930;p61"/>
            <p:cNvSpPr txBox="1"/>
            <p:nvPr/>
          </p:nvSpPr>
          <p:spPr>
            <a:xfrm>
              <a:off x="5421817" y="2942730"/>
              <a:ext cx="432095" cy="3614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931" name="Google Shape;931;p61"/>
            <p:cNvSpPr txBox="1"/>
            <p:nvPr/>
          </p:nvSpPr>
          <p:spPr>
            <a:xfrm>
              <a:off x="6162140" y="2942730"/>
              <a:ext cx="430654" cy="3614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932" name="Google Shape;932;p61"/>
            <p:cNvSpPr txBox="1"/>
            <p:nvPr/>
          </p:nvSpPr>
          <p:spPr>
            <a:xfrm>
              <a:off x="4937871" y="2656148"/>
              <a:ext cx="430654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933" name="Google Shape;933;p61"/>
            <p:cNvSpPr txBox="1"/>
            <p:nvPr/>
          </p:nvSpPr>
          <p:spPr>
            <a:xfrm>
              <a:off x="5730045" y="2656148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934" name="Google Shape;934;p61"/>
            <p:cNvSpPr txBox="1"/>
            <p:nvPr/>
          </p:nvSpPr>
          <p:spPr>
            <a:xfrm>
              <a:off x="6468927" y="2656148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35" name="Google Shape;935;p61"/>
            <p:cNvSpPr txBox="1"/>
            <p:nvPr/>
          </p:nvSpPr>
          <p:spPr>
            <a:xfrm>
              <a:off x="6684974" y="3587899"/>
              <a:ext cx="880034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сорти-ровка</a:t>
              </a:r>
              <a:endParaRPr/>
            </a:p>
          </p:txBody>
        </p:sp>
        <p:sp>
          <p:nvSpPr>
            <p:cNvPr id="936" name="Google Shape;936;p61"/>
            <p:cNvSpPr txBox="1"/>
            <p:nvPr/>
          </p:nvSpPr>
          <p:spPr>
            <a:xfrm>
              <a:off x="1954975" y="5154737"/>
              <a:ext cx="880034" cy="3600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rank=0</a:t>
              </a:r>
              <a:endParaRPr/>
            </a:p>
          </p:txBody>
        </p:sp>
        <p:sp>
          <p:nvSpPr>
            <p:cNvPr id="937" name="Google Shape;937;p61"/>
            <p:cNvSpPr txBox="1"/>
            <p:nvPr/>
          </p:nvSpPr>
          <p:spPr>
            <a:xfrm>
              <a:off x="3092825" y="4886877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938" name="Google Shape;938;p61"/>
            <p:cNvSpPr txBox="1"/>
            <p:nvPr/>
          </p:nvSpPr>
          <p:spPr>
            <a:xfrm>
              <a:off x="2683775" y="4886877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939" name="Google Shape;939;p61"/>
            <p:cNvSpPr txBox="1"/>
            <p:nvPr/>
          </p:nvSpPr>
          <p:spPr>
            <a:xfrm>
              <a:off x="3530681" y="4886877"/>
              <a:ext cx="433536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40" name="Google Shape;940;p61"/>
            <p:cNvSpPr txBox="1"/>
            <p:nvPr/>
          </p:nvSpPr>
          <p:spPr>
            <a:xfrm>
              <a:off x="4361744" y="4886877"/>
              <a:ext cx="430654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941" name="Google Shape;941;p61"/>
            <p:cNvSpPr txBox="1"/>
            <p:nvPr/>
          </p:nvSpPr>
          <p:spPr>
            <a:xfrm>
              <a:off x="3952694" y="4886877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42" name="Google Shape;942;p61"/>
            <p:cNvSpPr txBox="1"/>
            <p:nvPr/>
          </p:nvSpPr>
          <p:spPr>
            <a:xfrm>
              <a:off x="4801040" y="4886877"/>
              <a:ext cx="432095" cy="360027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943" name="Google Shape;943;p61"/>
            <p:cNvSpPr txBox="1"/>
            <p:nvPr/>
          </p:nvSpPr>
          <p:spPr>
            <a:xfrm>
              <a:off x="5413175" y="4883996"/>
              <a:ext cx="1296285" cy="3571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сортировка</a:t>
              </a:r>
              <a:endParaRPr/>
            </a:p>
          </p:txBody>
        </p:sp>
        <p:cxnSp>
          <p:nvCxnSpPr>
            <p:cNvPr id="944" name="Google Shape;944;p61"/>
            <p:cNvCxnSpPr/>
            <p:nvPr/>
          </p:nvCxnSpPr>
          <p:spPr>
            <a:xfrm>
              <a:off x="2358263" y="4218666"/>
              <a:ext cx="1388465" cy="514118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945" name="Google Shape;945;p61"/>
            <p:cNvCxnSpPr/>
            <p:nvPr/>
          </p:nvCxnSpPr>
          <p:spPr>
            <a:xfrm flipH="1">
              <a:off x="4216272" y="4149541"/>
              <a:ext cx="1440317" cy="583244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946" name="Google Shape;946;p61"/>
            <p:cNvSpPr txBox="1"/>
            <p:nvPr/>
          </p:nvSpPr>
          <p:spPr>
            <a:xfrm>
              <a:off x="1825346" y="3472690"/>
              <a:ext cx="432095" cy="205935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947" name="Google Shape;947;p61"/>
            <p:cNvSpPr txBox="1"/>
            <p:nvPr/>
          </p:nvSpPr>
          <p:spPr>
            <a:xfrm>
              <a:off x="1416296" y="3472690"/>
              <a:ext cx="433536" cy="205935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48" name="Google Shape;948;p61"/>
            <p:cNvSpPr txBox="1"/>
            <p:nvPr/>
          </p:nvSpPr>
          <p:spPr>
            <a:xfrm>
              <a:off x="2263202" y="3472690"/>
              <a:ext cx="432095" cy="205935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949" name="Google Shape;949;p61"/>
            <p:cNvSpPr/>
            <p:nvPr/>
          </p:nvSpPr>
          <p:spPr>
            <a:xfrm>
              <a:off x="1907445" y="3703107"/>
              <a:ext cx="301026" cy="182893"/>
            </a:xfrm>
            <a:prstGeom prst="downArrow">
              <a:avLst>
                <a:gd fmla="val 108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9595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" name="Google Shape;950;p61"/>
            <p:cNvSpPr txBox="1"/>
            <p:nvPr/>
          </p:nvSpPr>
          <p:spPr>
            <a:xfrm>
              <a:off x="5656588" y="3815436"/>
              <a:ext cx="432095" cy="244818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51" name="Google Shape;951;p61"/>
            <p:cNvSpPr txBox="1"/>
            <p:nvPr/>
          </p:nvSpPr>
          <p:spPr>
            <a:xfrm>
              <a:off x="5248979" y="3815436"/>
              <a:ext cx="432095" cy="244818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952" name="Google Shape;952;p61"/>
            <p:cNvSpPr txBox="1"/>
            <p:nvPr/>
          </p:nvSpPr>
          <p:spPr>
            <a:xfrm>
              <a:off x="6095885" y="3815436"/>
              <a:ext cx="432095" cy="244818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cxnSp>
          <p:nvCxnSpPr>
            <p:cNvPr id="953" name="Google Shape;953;p61"/>
            <p:cNvCxnSpPr/>
            <p:nvPr/>
          </p:nvCxnSpPr>
          <p:spPr>
            <a:xfrm>
              <a:off x="5215851" y="3029137"/>
              <a:ext cx="224689" cy="354267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954" name="Google Shape;954;p61"/>
            <p:cNvCxnSpPr/>
            <p:nvPr/>
          </p:nvCxnSpPr>
          <p:spPr>
            <a:xfrm flipH="1">
              <a:off x="5849591" y="2981613"/>
              <a:ext cx="87860" cy="401791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955" name="Google Shape;955;p61"/>
            <p:cNvCxnSpPr/>
            <p:nvPr/>
          </p:nvCxnSpPr>
          <p:spPr>
            <a:xfrm flipH="1">
              <a:off x="6288888" y="3016175"/>
              <a:ext cx="420572" cy="367228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956" name="Google Shape;956;p61"/>
            <p:cNvSpPr txBox="1"/>
            <p:nvPr/>
          </p:nvSpPr>
          <p:spPr>
            <a:xfrm>
              <a:off x="5632103" y="3383403"/>
              <a:ext cx="433535" cy="207376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957" name="Google Shape;957;p61"/>
            <p:cNvSpPr txBox="1"/>
            <p:nvPr/>
          </p:nvSpPr>
          <p:spPr>
            <a:xfrm>
              <a:off x="5224493" y="3383403"/>
              <a:ext cx="432095" cy="207376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958" name="Google Shape;958;p61"/>
            <p:cNvSpPr txBox="1"/>
            <p:nvPr/>
          </p:nvSpPr>
          <p:spPr>
            <a:xfrm>
              <a:off x="6072840" y="3383403"/>
              <a:ext cx="432095" cy="207376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496F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b="0" i="0" lang="en-US" sz="19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59" name="Google Shape;959;p61"/>
            <p:cNvSpPr/>
            <p:nvPr/>
          </p:nvSpPr>
          <p:spPr>
            <a:xfrm>
              <a:off x="5717081" y="3616701"/>
              <a:ext cx="299586" cy="182893"/>
            </a:xfrm>
            <a:prstGeom prst="downArrow">
              <a:avLst>
                <a:gd fmla="val 108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9595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60" name="Google Shape;960;p61"/>
          <p:cNvSpPr txBox="1"/>
          <p:nvPr/>
        </p:nvSpPr>
        <p:spPr>
          <a:xfrm>
            <a:off x="403225" y="6248400"/>
            <a:ext cx="6388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Вариант: к-во потоков 1-го уровня (№ пп %4)+3</a:t>
            </a:r>
            <a:endParaRPr/>
          </a:p>
        </p:txBody>
      </p:sp>
      <p:sp>
        <p:nvSpPr>
          <p:cNvPr id="961" name="Google Shape;961;p61"/>
          <p:cNvSpPr txBox="1"/>
          <p:nvPr/>
        </p:nvSpPr>
        <p:spPr>
          <a:xfrm>
            <a:off x="357187" y="6683375"/>
            <a:ext cx="7519987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Более высокую оценку получат решения, предоставляющие возможность использовать переменное количество процессов.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67" name="Google Shape;967;p62"/>
          <p:cNvSpPr txBox="1"/>
          <p:nvPr/>
        </p:nvSpPr>
        <p:spPr>
          <a:xfrm>
            <a:off x="215900" y="757237"/>
            <a:ext cx="95775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Два вектора </a:t>
            </a:r>
            <a:r>
              <a:rPr b="1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b="1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размерности N представлены двумя одномерными массивами, содержащими каждый по N элементов. Напишите параллельную MPI-программу вычисления скалярного произведения этих векторов используя двухточечные обмены сообщениями (3 способа). Программа должна быть организована по схеме master-slave.</a:t>
            </a:r>
            <a:endParaRPr/>
          </a:p>
        </p:txBody>
      </p:sp>
      <p:sp>
        <p:nvSpPr>
          <p:cNvPr id="968" name="Google Shape;968;p62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  <p:sp>
        <p:nvSpPr>
          <p:cNvPr id="969" name="Google Shape;969;p62"/>
          <p:cNvSpPr txBox="1"/>
          <p:nvPr/>
        </p:nvSpPr>
        <p:spPr>
          <a:xfrm>
            <a:off x="260350" y="2425700"/>
            <a:ext cx="9675812" cy="286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03237" lvl="0" marL="5032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Измерьте и проанализируйте затраченное время на вычисления с кол-вом процессов 1-10 (количество элементов в векторах от 100,1000, 10000).</a:t>
            </a:r>
            <a:endParaRPr/>
          </a:p>
          <a:p>
            <a:pPr indent="-503237" lvl="0" marL="5032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Проведите исследование зависимости ускорения параллельной программы от числа процессоров (нарисовать графики).</a:t>
            </a:r>
            <a:endParaRPr/>
          </a:p>
          <a:p>
            <a:pPr indent="-503237" lvl="0" marL="5032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Сделайте то же самое для других вариантов блокирующих обменов (синхронизированным, по готовности,  и др. по желанию), постройте графики зависимости времени.</a:t>
            </a:r>
            <a:endParaRPr/>
          </a:p>
          <a:p>
            <a:pPr indent="-503237" lvl="0" marL="5032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Проанализируйте вариант использования неблокирующих функций и реализуйте его.</a:t>
            </a:r>
            <a:endParaRPr/>
          </a:p>
        </p:txBody>
      </p:sp>
      <p:sp>
        <p:nvSpPr>
          <p:cNvPr id="970" name="Google Shape;970;p62"/>
          <p:cNvSpPr txBox="1"/>
          <p:nvPr/>
        </p:nvSpPr>
        <p:spPr>
          <a:xfrm>
            <a:off x="654050" y="6432550"/>
            <a:ext cx="8634412" cy="101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Выполняется по вариантам  в таблице ниже. Задание сформулировано на основе векторов, каждому может достаться другая структура данных.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Отчет с графиками обязателен!</a:t>
            </a:r>
            <a:endParaRPr/>
          </a:p>
        </p:txBody>
      </p:sp>
      <p:sp>
        <p:nvSpPr>
          <p:cNvPr id="971" name="Google Shape;971;p62"/>
          <p:cNvSpPr txBox="1"/>
          <p:nvPr/>
        </p:nvSpPr>
        <p:spPr>
          <a:xfrm>
            <a:off x="654050" y="5287962"/>
            <a:ext cx="892333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Результаты сравнить, используя засечение времени с пом.  функции </a:t>
            </a:r>
            <a:r>
              <a:rPr b="0" i="1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System.currentTimeMillis();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оформить в виде графиков зависимости времени выполнения от числа процессов и ускорения от числа процессов. Результаты пояснить.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77" name="Google Shape;977;p63"/>
          <p:cNvSpPr txBox="1"/>
          <p:nvPr/>
        </p:nvSpPr>
        <p:spPr>
          <a:xfrm>
            <a:off x="346075" y="857250"/>
            <a:ext cx="8424862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результата оформить таблицы и графики в виде:</a:t>
            </a:r>
            <a:endParaRPr/>
          </a:p>
        </p:txBody>
      </p:sp>
      <p:sp>
        <p:nvSpPr>
          <p:cNvPr id="978" name="Google Shape;978;p63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  <p:graphicFrame>
        <p:nvGraphicFramePr>
          <p:cNvPr id="979" name="Google Shape;979;p63"/>
          <p:cNvGraphicFramePr/>
          <p:nvPr/>
        </p:nvGraphicFramePr>
        <p:xfrm>
          <a:off x="352425" y="140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{49189D7D-2381-4972-87A3-05F6B5AF63F8}</a:tableStyleId>
              </a:tblPr>
              <a:tblGrid>
                <a:gridCol w="1220775"/>
                <a:gridCol w="803275"/>
                <a:gridCol w="935025"/>
                <a:gridCol w="865175"/>
                <a:gridCol w="1220775"/>
                <a:gridCol w="554025"/>
                <a:gridCol w="828675"/>
                <a:gridCol w="622300"/>
                <a:gridCol w="760400"/>
                <a:gridCol w="903275"/>
              </a:tblGrid>
              <a:tr h="5064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Размерность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Вектора/</a:t>
                      </a:r>
                      <a:endParaRPr b="1" i="0" sz="9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матрицы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Последовательный алгоритм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Параллельный алгоритм, 2 процесса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процесса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процессов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 процессов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5175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выполнения</a:t>
                      </a:r>
                      <a:endParaRPr/>
                    </a:p>
                  </a:txBody>
                  <a:tcPr marT="8150" marB="8150" marR="8150" marL="81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выполнения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Ускорение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выполнения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Ускор.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выполнения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Ускор.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выполнения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Ускор.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  <a:tr h="182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84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8150" marB="8150" marR="8150" marL="81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</a:tbl>
          </a:graphicData>
        </a:graphic>
      </p:graphicFrame>
      <p:pic>
        <p:nvPicPr>
          <p:cNvPr id="980" name="Google Shape;98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00" y="3275012"/>
            <a:ext cx="7286625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86" name="Google Shape;986;p64"/>
          <p:cNvSpPr txBox="1"/>
          <p:nvPr/>
        </p:nvSpPr>
        <p:spPr>
          <a:xfrm>
            <a:off x="346075" y="857250"/>
            <a:ext cx="8424862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измерить время.</a:t>
            </a:r>
            <a:endParaRPr/>
          </a:p>
        </p:txBody>
      </p:sp>
      <p:sp>
        <p:nvSpPr>
          <p:cNvPr id="987" name="Google Shape;987;p64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  <p:sp>
        <p:nvSpPr>
          <p:cNvPr id="988" name="Google Shape;988;p64"/>
          <p:cNvSpPr txBox="1"/>
          <p:nvPr/>
        </p:nvSpPr>
        <p:spPr>
          <a:xfrm>
            <a:off x="363537" y="1403350"/>
            <a:ext cx="9501187" cy="594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Казалось бы, замерить время выполнения какого-то метода проще простого: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Вызываем один раз System.currentTimeMillis и сохраняем в переменную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Вызываем тестируемый метод и ждем его окончания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Вызываем еще раз System.currentTimeMillis и отнимаем результат из пункта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на самом деле такие математические операции со временем с помощью System.currentTimeMillis или других java.time методов вроде Clock.now может выдать некорректный результат.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Почему?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потому, что время от времени срабатывает механизм обновления машинных часов, где работает ваше Java приложение. И это обновление может запуститься в любой момент. А по закону подлости это случится как раз тогда, когда вы будете вызывать тестируемый метод из пункта 2, что приведет к ошибкам в расчетах.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тогда замерять?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Есть несколько вариантов, но наиболее предпочтительным для меня является класс Stopwatch из пакета com.google.common.base.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картинке продемонстрировано, как его просто и удобно использовать.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5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94" name="Google Shape;994;p65"/>
          <p:cNvSpPr txBox="1"/>
          <p:nvPr/>
        </p:nvSpPr>
        <p:spPr>
          <a:xfrm>
            <a:off x="346075" y="857250"/>
            <a:ext cx="8424862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измерить время.</a:t>
            </a:r>
            <a:endParaRPr/>
          </a:p>
        </p:txBody>
      </p:sp>
      <p:sp>
        <p:nvSpPr>
          <p:cNvPr id="995" name="Google Shape;995;p65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  <p:pic>
        <p:nvPicPr>
          <p:cNvPr id="996" name="Google Shape;9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962" y="1714500"/>
            <a:ext cx="7119937" cy="3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6"/>
          <p:cNvSpPr txBox="1"/>
          <p:nvPr/>
        </p:nvSpPr>
        <p:spPr>
          <a:xfrm>
            <a:off x="9167812" y="6888162"/>
            <a:ext cx="407987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02" name="Google Shape;1002;p66"/>
          <p:cNvSpPr txBox="1"/>
          <p:nvPr/>
        </p:nvSpPr>
        <p:spPr>
          <a:xfrm>
            <a:off x="307975" y="1085850"/>
            <a:ext cx="8324850" cy="2497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7362" lvl="0" marL="48736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Два вектора a и b размерности N представлены двумя</a:t>
            </a:r>
            <a:b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одномерными массивами, содержащими каждый по N</a:t>
            </a:r>
            <a:b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элементов. Решите задачу о нахождении скалярного произведения векторов A и B с учетом знания принципов коллективных обменов </a:t>
            </a:r>
            <a:endParaRPr/>
          </a:p>
          <a:p>
            <a:pPr indent="-377824" lvl="1" marL="88106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помощью функции Broadcast/Reduse;</a:t>
            </a:r>
            <a:endParaRPr/>
          </a:p>
          <a:p>
            <a:pPr indent="-377824" lvl="1" marL="88106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помощью функций Scatter(v) / Gather(v).</a:t>
            </a:r>
            <a:endParaRPr/>
          </a:p>
        </p:txBody>
      </p:sp>
      <p:sp>
        <p:nvSpPr>
          <p:cNvPr id="1003" name="Google Shape;1003;p66"/>
          <p:cNvSpPr txBox="1"/>
          <p:nvPr/>
        </p:nvSpPr>
        <p:spPr>
          <a:xfrm>
            <a:off x="895350" y="207962"/>
            <a:ext cx="7737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  <p:sp>
        <p:nvSpPr>
          <p:cNvPr id="1004" name="Google Shape;1004;p66"/>
          <p:cNvSpPr txBox="1"/>
          <p:nvPr/>
        </p:nvSpPr>
        <p:spPr>
          <a:xfrm>
            <a:off x="652462" y="4067175"/>
            <a:ext cx="8923337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Результаты сравнить, используя засечение времени с пом.  функции </a:t>
            </a:r>
            <a:r>
              <a:rPr b="0" i="1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System.currentTimeMillis();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оформить в виде графиков зависимости времени выполнения от числа процессов и ускорения от числа процессов. Результаты пояснить.</a:t>
            </a:r>
            <a:endParaRPr/>
          </a:p>
        </p:txBody>
      </p:sp>
      <p:sp>
        <p:nvSpPr>
          <p:cNvPr id="1005" name="Google Shape;1005;p66"/>
          <p:cNvSpPr txBox="1"/>
          <p:nvPr/>
        </p:nvSpPr>
        <p:spPr>
          <a:xfrm>
            <a:off x="661987" y="6049962"/>
            <a:ext cx="8059737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Выполняется по вариантам изложенным в таблице ниже. Задание сформулировано на основе векторов, Вам может достаться другая структура данных.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Отчет с графиками обязателен!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87" y="5070475"/>
            <a:ext cx="447040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7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12" name="Google Shape;1012;p67"/>
          <p:cNvSpPr txBox="1"/>
          <p:nvPr/>
        </p:nvSpPr>
        <p:spPr>
          <a:xfrm>
            <a:off x="533400" y="250825"/>
            <a:ext cx="7026275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Варианты</a:t>
            </a:r>
            <a:endParaRPr/>
          </a:p>
        </p:txBody>
      </p:sp>
      <p:graphicFrame>
        <p:nvGraphicFramePr>
          <p:cNvPr id="1013" name="Google Shape;1013;p67"/>
          <p:cNvGraphicFramePr/>
          <p:nvPr/>
        </p:nvGraphicFramePr>
        <p:xfrm>
          <a:off x="444500" y="10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{49189D7D-2381-4972-87A3-05F6B5AF63F8}</a:tableStyleId>
              </a:tblPr>
              <a:tblGrid>
                <a:gridCol w="582600"/>
                <a:gridCol w="8550275"/>
              </a:tblGrid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№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Задание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произведения матрицы на вектор. Учесть наличие хвоста.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произведения матриц (схема А)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произведения матриц (схема В)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Вычисление скалярного произведения векторов,  a – рассылается всем равными частями, b -  передается по кольцу. Учесть наличие хвоста.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CC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умножения матрицы на вектор (схема А)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  <a:tr h="40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умножения матрицы на вектор (схема В)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T="50375" marB="50375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Вычисление скалярного произведения векторов,  a и b – рассылаются всем процессам равными частями, . Учесть наличие хвоста.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</a:tbl>
          </a:graphicData>
        </a:graphic>
      </p:graphicFrame>
      <p:sp>
        <p:nvSpPr>
          <p:cNvPr id="1014" name="Google Shape;1014;p67"/>
          <p:cNvSpPr txBox="1"/>
          <p:nvPr/>
        </p:nvSpPr>
        <p:spPr>
          <a:xfrm>
            <a:off x="4924425" y="6383337"/>
            <a:ext cx="4872037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А) Ленточная горизонталь для матрицы А В) Ленточная вертикаль для матрицы 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С) Блочное деление</a:t>
            </a:r>
            <a:endParaRPr/>
          </a:p>
        </p:txBody>
      </p:sp>
      <p:pic>
        <p:nvPicPr>
          <p:cNvPr id="1015" name="Google Shape;101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162" y="4994275"/>
            <a:ext cx="2232025" cy="1389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7"/>
          <p:cNvSpPr txBox="1"/>
          <p:nvPr/>
        </p:nvSpPr>
        <p:spPr>
          <a:xfrm>
            <a:off x="792162" y="6505575"/>
            <a:ext cx="3889375" cy="70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Схема вычисления произведения матрицы на вектор (для схемы А)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8"/>
          <p:cNvSpPr txBox="1"/>
          <p:nvPr/>
        </p:nvSpPr>
        <p:spPr>
          <a:xfrm>
            <a:off x="9188450" y="7164387"/>
            <a:ext cx="6477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22" name="Google Shape;1022;p68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  <p:sp>
        <p:nvSpPr>
          <p:cNvPr id="1023" name="Google Shape;1023;p68"/>
          <p:cNvSpPr txBox="1"/>
          <p:nvPr/>
        </p:nvSpPr>
        <p:spPr>
          <a:xfrm>
            <a:off x="273050" y="1149350"/>
            <a:ext cx="8151812" cy="203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Вычислить произведение 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матриц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С=А×В, где А–матрица размера 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В–матрица 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Матрица результатов С имеет размер 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Исходные матрицы первоначально доступны на нулевом процессе, и матрица результатов возвращается  в нулевой процесс.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Матрицы разрезаны, как показано на рис. 1: матрица А разрезана на 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горизонтальных полос, матрица В разрезана на 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вертикальных полос, и матрица результата C разрезана на 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подматриц (или субматрицы).</a:t>
            </a:r>
            <a:endParaRPr/>
          </a:p>
        </p:txBody>
      </p:sp>
      <p:pic>
        <p:nvPicPr>
          <p:cNvPr id="1024" name="Google Shape;10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500" y="1693862"/>
            <a:ext cx="1747837" cy="941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8"/>
          <p:cNvSpPr txBox="1"/>
          <p:nvPr/>
        </p:nvSpPr>
        <p:spPr>
          <a:xfrm>
            <a:off x="303212" y="3322637"/>
            <a:ext cx="9426575" cy="3970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Каждый процесс (i,j) вычисляет произведение i-й горизонтальной полосы матрицы A и j-й вертикальной полосы матрицы B, произведение получено в подматрице (i,j) матрицы C. Если число процессов (i,j) не кратно числу строк матрицы (i&lt;n1, j&lt;n2), то процессу пересылается несколько строк матрицы A и он формирует несколько ячеек матрицы С. Фактически каждая подзадача сводится к скалярному умножению векторов.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выполнения всех необходимых вычислений базовой подзадаче должны быть доступны одна из строк матрицы A и все столбцы матрицы B. Простое решение этой проблемы – дублирование матрицы B во всех подзадачах – является, как правило, неприемлемым в силу больших затрат памяти для хранения данных. Поэтому организация вычислений должна быть построена таким образом, чтобы в каждый текущий момент времени подзадачи содержали лишь часть данных, необходимых для проведения расчетов, а доступ к остальной части данных обеспечивался бы при помощи передачи данных между процессорами.  </a:t>
            </a:r>
            <a:endParaRPr/>
          </a:p>
        </p:txBody>
      </p:sp>
      <p:sp>
        <p:nvSpPr>
          <p:cNvPr id="1026" name="Google Shape;1026;p68"/>
          <p:cNvSpPr txBox="1"/>
          <p:nvPr/>
        </p:nvSpPr>
        <p:spPr>
          <a:xfrm>
            <a:off x="287337" y="825500"/>
            <a:ext cx="4927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алгоритма 1 – схема А</a:t>
            </a:r>
            <a:endParaRPr/>
          </a:p>
        </p:txBody>
      </p:sp>
      <p:sp>
        <p:nvSpPr>
          <p:cNvPr id="1027" name="Google Shape;1027;p68"/>
          <p:cNvSpPr txBox="1"/>
          <p:nvPr/>
        </p:nvSpPr>
        <p:spPr>
          <a:xfrm>
            <a:off x="8570912" y="2635250"/>
            <a:ext cx="94138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рис. 1.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9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3" name="Google Shape;1033;p69"/>
          <p:cNvSpPr txBox="1"/>
          <p:nvPr/>
        </p:nvSpPr>
        <p:spPr>
          <a:xfrm>
            <a:off x="287337" y="825500"/>
            <a:ext cx="4927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алгоритма 1 – схема А</a:t>
            </a:r>
            <a:endParaRPr/>
          </a:p>
        </p:txBody>
      </p:sp>
      <p:pic>
        <p:nvPicPr>
          <p:cNvPr id="1034" name="Google Shape;103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62" y="1816100"/>
            <a:ext cx="7878762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9"/>
          <p:cNvSpPr txBox="1"/>
          <p:nvPr/>
        </p:nvSpPr>
        <p:spPr>
          <a:xfrm>
            <a:off x="2736850" y="1263650"/>
            <a:ext cx="49149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управляющий-рабочий 1</a:t>
            </a:r>
            <a:endParaRPr/>
          </a:p>
        </p:txBody>
      </p:sp>
      <p:sp>
        <p:nvSpPr>
          <p:cNvPr id="1036" name="Google Shape;1036;p69"/>
          <p:cNvSpPr txBox="1"/>
          <p:nvPr/>
        </p:nvSpPr>
        <p:spPr>
          <a:xfrm>
            <a:off x="822325" y="5611812"/>
            <a:ext cx="84963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Подзадачи осуществляют обмен столбцами, в ходе которого каждая подзадача передает свой столбец матрицы B следующей подзадаче в соответствии с кольцевой структурой информационных взаимодействий. </a:t>
            </a:r>
            <a:endParaRPr/>
          </a:p>
        </p:txBody>
      </p:sp>
      <p:sp>
        <p:nvSpPr>
          <p:cNvPr id="1037" name="Google Shape;1037;p69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"/>
          <p:cNvSpPr txBox="1"/>
          <p:nvPr>
            <p:ph type="title"/>
          </p:nvPr>
        </p:nvSpPr>
        <p:spPr>
          <a:xfrm>
            <a:off x="2544762" y="2916237"/>
            <a:ext cx="467995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b="1" i="0" lang="en-US" sz="6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endParaRPr/>
          </a:p>
        </p:txBody>
      </p:sp>
      <p:sp>
        <p:nvSpPr>
          <p:cNvPr id="428" name="Google Shape;428;p7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0"/>
          <p:cNvSpPr txBox="1"/>
          <p:nvPr/>
        </p:nvSpPr>
        <p:spPr>
          <a:xfrm>
            <a:off x="9188450" y="7164387"/>
            <a:ext cx="6477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43" name="Google Shape;1043;p70"/>
          <p:cNvSpPr txBox="1"/>
          <p:nvPr/>
        </p:nvSpPr>
        <p:spPr>
          <a:xfrm>
            <a:off x="276225" y="1287462"/>
            <a:ext cx="6207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Вычислить произведение 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матриц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С=А×В, где А–матрица размера 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В–матрица 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Матрица результатов С имеет размер 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×𝑛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Исходные матрицы первоначально доступны на нулевом процессе, и матрица результатов возвращается  в нулевой процесс.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Матрицы разрезаны, как показано на рис. 2: матрица А разрезана на 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горизонтальных полос, матрица В разрезана на 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горизонтальных полос, и матрица результата C разрезана на 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×𝑝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подматриц.</a:t>
            </a:r>
            <a:endParaRPr/>
          </a:p>
        </p:txBody>
      </p:sp>
      <p:sp>
        <p:nvSpPr>
          <p:cNvPr id="1044" name="Google Shape;1044;p70"/>
          <p:cNvSpPr txBox="1"/>
          <p:nvPr/>
        </p:nvSpPr>
        <p:spPr>
          <a:xfrm>
            <a:off x="276225" y="3778250"/>
            <a:ext cx="94266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Отличие второго алгоритма (B) состоит в том, что в подзадачах располагаются не столбцы, а строки матрицы B. Как результат, перемножение данных каждой подзадачи сводится не к скалярному умножению имеющихся векторов, а к их поэлементному умножению. В результате подобного умножения в каждой подзадаче получается строка частичных результатов для матрицы 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 рассмотренном способе разделения данных для выполнения операции матричного умножения нужно обеспечить последовательное получение в подзадачах всех строк матрицы B, поэлементное умножение данных и суммирование вновь получаемых значений с ранее вычисленными результатами. Организация необходимой последовательности передач строк матрицы B между подзадачами также может быть выполнена с использованием кольцевой структуры информационных связей.</a:t>
            </a:r>
            <a:endParaRPr/>
          </a:p>
        </p:txBody>
      </p:sp>
      <p:sp>
        <p:nvSpPr>
          <p:cNvPr id="1045" name="Google Shape;1045;p70"/>
          <p:cNvSpPr txBox="1"/>
          <p:nvPr/>
        </p:nvSpPr>
        <p:spPr>
          <a:xfrm>
            <a:off x="287337" y="825500"/>
            <a:ext cx="4927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алгоритма 2 – схема В</a:t>
            </a:r>
            <a:endParaRPr/>
          </a:p>
        </p:txBody>
      </p:sp>
      <p:sp>
        <p:nvSpPr>
          <p:cNvPr id="1046" name="Google Shape;1046;p70"/>
          <p:cNvSpPr txBox="1"/>
          <p:nvPr/>
        </p:nvSpPr>
        <p:spPr>
          <a:xfrm>
            <a:off x="6684962" y="3025775"/>
            <a:ext cx="3243262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рис. 2. – базовая подзадача </a:t>
            </a:r>
            <a:endParaRPr/>
          </a:p>
        </p:txBody>
      </p:sp>
      <p:pic>
        <p:nvPicPr>
          <p:cNvPr id="1047" name="Google Shape;104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3350" y="1262062"/>
            <a:ext cx="346233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70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1"/>
          <p:cNvSpPr txBox="1"/>
          <p:nvPr/>
        </p:nvSpPr>
        <p:spPr>
          <a:xfrm>
            <a:off x="9188450" y="7164387"/>
            <a:ext cx="6477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54" name="Google Shape;1054;p71"/>
          <p:cNvSpPr txBox="1"/>
          <p:nvPr/>
        </p:nvSpPr>
        <p:spPr>
          <a:xfrm>
            <a:off x="287337" y="825500"/>
            <a:ext cx="4927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алгоритма 1 – схема В</a:t>
            </a:r>
            <a:endParaRPr/>
          </a:p>
        </p:txBody>
      </p:sp>
      <p:sp>
        <p:nvSpPr>
          <p:cNvPr id="1055" name="Google Shape;1055;p71"/>
          <p:cNvSpPr txBox="1"/>
          <p:nvPr/>
        </p:nvSpPr>
        <p:spPr>
          <a:xfrm>
            <a:off x="273050" y="1303337"/>
            <a:ext cx="9247187" cy="3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Параллельный алгоритм умножения матрицы на вектор начинается с того, что каждая базовая задача i выполняет умножение своего столбца матрицы 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 элемент bi, в итоге в каждой подзадаче получается вектор c'(i) промежуточных результатов. Далее для получения элементов результирующего вектора 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подзадачи должны обменяться своими промежуточными данными между собой (элемент j, 0&lt;=j&lt;n, частичного результата c'(i) подзадачи i, 0&lt;=i&lt;n, должен быть передан подзадаче j ). Данная обобщенная передача данных ( all-to-all communication или total exchange ) является наиболее общей коммуникационной процедурой и может быть реализована при помощи функции MPI_Alltoall библиотеки MPI. После выполнения передачи данных каждая базовая подзадача i, 0&lt;=i&lt;n, будет содержать n частичных значений c'i(j), 0&lt;=j&lt;n, сложением которых и определяется элемент ci вектора результата 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aphicFrame>
        <p:nvGraphicFramePr>
          <p:cNvPr id="1056" name="Google Shape;1056;p71"/>
          <p:cNvGraphicFramePr/>
          <p:nvPr/>
        </p:nvGraphicFramePr>
        <p:xfrm>
          <a:off x="1584325" y="4489450"/>
          <a:ext cx="6969125" cy="2932112"/>
        </p:xfrm>
        <a:graphic>
          <a:graphicData uri="http://schemas.openxmlformats.org/presentationml/2006/ole">
            <mc:AlternateContent>
              <mc:Choice Requires="v">
                <p:oleObj r:id="rId4" imgH="2932112" imgW="6969125" progId="Word.Picture.8" spid="_x0000_s1">
                  <p:embed/>
                </p:oleObj>
              </mc:Choice>
              <mc:Fallback>
                <p:oleObj r:id="rId5" imgH="2932112" imgW="6969125" progId="Word.Picture.8">
                  <p:embed/>
                  <p:pic>
                    <p:nvPicPr>
                      <p:cNvPr id="1056" name="Google Shape;1056;p7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4325" y="4489450"/>
                        <a:ext cx="6969125" cy="293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7" name="Google Shape;1057;p71"/>
          <p:cNvSpPr txBox="1"/>
          <p:nvPr/>
        </p:nvSpPr>
        <p:spPr>
          <a:xfrm>
            <a:off x="503237" y="0"/>
            <a:ext cx="70262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Задание 4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2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63" name="Google Shape;1063;p72"/>
          <p:cNvSpPr txBox="1"/>
          <p:nvPr/>
        </p:nvSpPr>
        <p:spPr>
          <a:xfrm>
            <a:off x="458787" y="915987"/>
            <a:ext cx="8688387" cy="293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b="0"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с графами. 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Задание выполняется по вариантам: Вариант определяет преподаватель. Каждый студент должен выполнить по 1 задаче из таблицы. Входные данные – матрица смежности.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0" i="1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Исходные данные сформировать так, чтоб их легко было проверить (возможно Вам понадобятся несколько вариантов исходных данных ).</a:t>
            </a:r>
            <a:endParaRPr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1" i="1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Выполнить подсчет временных затрат с разным кол-вом процессов, привести графики.</a:t>
            </a:r>
            <a:r>
              <a:rPr b="0" i="1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ОТЧЕТ ОБЯЗАТЕЛЕН.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4" name="Google Shape;1064;p72"/>
          <p:cNvSpPr txBox="1"/>
          <p:nvPr/>
        </p:nvSpPr>
        <p:spPr>
          <a:xfrm>
            <a:off x="895350" y="207962"/>
            <a:ext cx="7737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rPr>
              <a:t>Задание 5</a:t>
            </a:r>
            <a:endParaRPr/>
          </a:p>
        </p:txBody>
      </p:sp>
      <p:graphicFrame>
        <p:nvGraphicFramePr>
          <p:cNvPr id="1065" name="Google Shape;1065;p72"/>
          <p:cNvGraphicFramePr/>
          <p:nvPr/>
        </p:nvGraphicFramePr>
        <p:xfrm>
          <a:off x="442912" y="35131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{49189D7D-2381-4972-87A3-05F6B5AF63F8}</a:tableStyleId>
              </a:tblPr>
              <a:tblGrid>
                <a:gridCol w="582600"/>
                <a:gridCol w="8550275"/>
              </a:tblGrid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№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Задание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диаметра произвольного неориентированного графа.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40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максимальной из степеней вершин в графе.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количества ребер в графе.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вычисления центра графа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определения того, является ли граф деревом.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определения того, является ли граф тором.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определения того, является ли граф гиперкубом.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CB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T="50400" marB="50400" marR="100800" marL="1008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алгоритм определения того, является ли граф регулярным.</a:t>
                      </a:r>
                      <a:endParaRPr/>
                    </a:p>
                  </a:txBody>
                  <a:tcPr marT="0" marB="0" marR="75600" marL="75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3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Задание 6</a:t>
            </a:r>
            <a:endParaRPr/>
          </a:p>
        </p:txBody>
      </p:sp>
      <p:sp>
        <p:nvSpPr>
          <p:cNvPr id="1071" name="Google Shape;1071;p73"/>
          <p:cNvSpPr txBox="1"/>
          <p:nvPr>
            <p:ph idx="1" type="body"/>
          </p:nvPr>
        </p:nvSpPr>
        <p:spPr>
          <a:xfrm>
            <a:off x="683425" y="1961025"/>
            <a:ext cx="8713800" cy="3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Смоделировать работу блокчейна.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Задачу можно выполнять в паре.</a:t>
            </a:r>
            <a:endParaRPr/>
          </a:p>
        </p:txBody>
      </p:sp>
      <p:sp>
        <p:nvSpPr>
          <p:cNvPr id="1072" name="Google Shape;1072;p73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4"/>
          <p:cNvSpPr txBox="1"/>
          <p:nvPr>
            <p:ph type="title"/>
          </p:nvPr>
        </p:nvSpPr>
        <p:spPr>
          <a:xfrm>
            <a:off x="503237" y="134937"/>
            <a:ext cx="8316912" cy="981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Задание 7</a:t>
            </a:r>
            <a:endParaRPr/>
          </a:p>
        </p:txBody>
      </p:sp>
      <p:sp>
        <p:nvSpPr>
          <p:cNvPr id="1078" name="Google Shape;1078;p74"/>
          <p:cNvSpPr txBox="1"/>
          <p:nvPr>
            <p:ph idx="1" type="body"/>
          </p:nvPr>
        </p:nvSpPr>
        <p:spPr>
          <a:xfrm>
            <a:off x="503237" y="1403350"/>
            <a:ext cx="9290050" cy="561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Разработать Spring-boot распределенное приложение: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Необходимо самостоятельно выполнить: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проекта, содержащего реализацию классов на языке Java, описывающих предметную область согласно варианту.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Обеспечение возможности работы с множеством объектов описанных классов в виде списка или динамического массива, запись данных объектов в файл формата согласно варианту и чтение из него.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Разработку методов http-запросов для управления объектами: добавление, удаление, вывод объекта (например, по ID), вывод всех объектов, сохранение данных в файл, загрузка данных из файла, вывод сведений о приложении, включая расчёт, статистических величин для имеющегося множества объектов.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Разработанное приложение не должно допускать возникновение необрабатываемых исключений и непреднамеренного завершения работы.</a:t>
            </a:r>
            <a:endParaRPr/>
          </a:p>
          <a:p>
            <a:pPr indent="-288925" lvl="0" marL="37782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4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"/>
          <p:cNvSpPr txBox="1"/>
          <p:nvPr>
            <p:ph type="title"/>
          </p:nvPr>
        </p:nvSpPr>
        <p:spPr>
          <a:xfrm>
            <a:off x="503237" y="565150"/>
            <a:ext cx="8316912" cy="996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endParaRPr/>
          </a:p>
        </p:txBody>
      </p:sp>
      <p:sp>
        <p:nvSpPr>
          <p:cNvPr id="434" name="Google Shape;434;p8"/>
          <p:cNvSpPr txBox="1"/>
          <p:nvPr>
            <p:ph idx="1" type="body"/>
          </p:nvPr>
        </p:nvSpPr>
        <p:spPr>
          <a:xfrm>
            <a:off x="503237" y="1895475"/>
            <a:ext cx="90741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 (Message Passing Interface) — ин­тер­фейс об­ме­на со­об­ще­ни­я­ми (ин­фор­ма­ци­ей) меж­ду од­но­вре­мен­но ра­бо­таю­щи­ми вы­чис­ли­тель­ны­ми про­цес­са­ми. Он ши­ро­ко ис­поль­зу­ет­ся для со­зда­ния па­ра­л­лель­ных про­грамм для вы­чис­ли­тель­ных си­стем с рас­пре­де­лён­ной па­мя­тью (кла­сте­ров).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MPI– это не язык, это библиотека  подпрограмм обмена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сообщениями - спецификация разработанная в 1993—1994 годах группой MPI Forum, в состав которой входили представители академических и промышленных кругов. Он стал первым стандартом систем передачи сообщений.</a:t>
            </a:r>
            <a:endParaRPr/>
          </a:p>
          <a:p>
            <a:pPr indent="-27114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t/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None/>
            </a:pP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Официальный сайт MPI: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http://www.mpi-forum.org</a:t>
            </a:r>
            <a:endParaRPr/>
          </a:p>
        </p:txBody>
      </p:sp>
      <p:sp>
        <p:nvSpPr>
          <p:cNvPr id="435" name="Google Shape;435;p8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"/>
          <p:cNvSpPr txBox="1"/>
          <p:nvPr>
            <p:ph type="title"/>
          </p:nvPr>
        </p:nvSpPr>
        <p:spPr>
          <a:xfrm>
            <a:off x="503237" y="134937"/>
            <a:ext cx="8316912" cy="1427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</a:pPr>
            <a:r>
              <a:rPr b="1" i="0" lang="en-US" sz="4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endParaRPr/>
          </a:p>
        </p:txBody>
      </p:sp>
      <p:sp>
        <p:nvSpPr>
          <p:cNvPr id="441" name="Google Shape;441;p9"/>
          <p:cNvSpPr txBox="1"/>
          <p:nvPr>
            <p:ph idx="1" type="body"/>
          </p:nvPr>
        </p:nvSpPr>
        <p:spPr>
          <a:xfrm>
            <a:off x="549275" y="1908175"/>
            <a:ext cx="9028112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MPI принято писать программу, содержащую код всех ветвей сразу. MPI-загрузчиком запускается указываемое количество экземпляров программы.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Каждый экземпляр определяет свой порядковый номер в запущенном коллективе и, в зависимости от этого номера и размера коллектива, выполняет ту или иную ветку алгоритма.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Такая модель параллелизма называется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program/Multiple data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(SPMD) и является частным случаем модели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instruction/Multiple data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(MIMD). </a:t>
            </a:r>
            <a:endParaRPr/>
          </a:p>
          <a:p>
            <a:pPr indent="-377825" lvl="0" marL="3778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Каждая ветвь имеет пространство данных, полностью изолированное от других ветвей. Обмениваются данными ветви только в виде сообщений MPI. </a:t>
            </a:r>
            <a:endParaRPr/>
          </a:p>
        </p:txBody>
      </p:sp>
      <p:sp>
        <p:nvSpPr>
          <p:cNvPr id="442" name="Google Shape;442;p9"/>
          <p:cNvSpPr txBox="1"/>
          <p:nvPr/>
        </p:nvSpPr>
        <p:spPr>
          <a:xfrm>
            <a:off x="7224712" y="6888162"/>
            <a:ext cx="23526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-US" sz="11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Сеть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еть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Тема_DS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Тема_DS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Сеть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_DS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Сергей Немнюгин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